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77" r:id="rId5"/>
    <p:sldId id="267" r:id="rId6"/>
    <p:sldId id="268" r:id="rId7"/>
    <p:sldId id="298" r:id="rId8"/>
    <p:sldId id="299" r:id="rId9"/>
    <p:sldId id="300" r:id="rId10"/>
    <p:sldId id="282" r:id="rId11"/>
    <p:sldId id="302" r:id="rId12"/>
    <p:sldId id="269" r:id="rId13"/>
    <p:sldId id="297" r:id="rId14"/>
    <p:sldId id="296" r:id="rId15"/>
    <p:sldId id="293" r:id="rId16"/>
    <p:sldId id="294" r:id="rId17"/>
    <p:sldId id="295" r:id="rId18"/>
    <p:sldId id="278" r:id="rId19"/>
    <p:sldId id="280" r:id="rId20"/>
    <p:sldId id="281" r:id="rId21"/>
    <p:sldId id="283" r:id="rId22"/>
    <p:sldId id="301" r:id="rId23"/>
    <p:sldId id="303" r:id="rId24"/>
    <p:sldId id="304" r:id="rId25"/>
    <p:sldId id="310" r:id="rId26"/>
    <p:sldId id="305" r:id="rId27"/>
    <p:sldId id="307" r:id="rId28"/>
    <p:sldId id="308" r:id="rId29"/>
    <p:sldId id="309" r:id="rId30"/>
    <p:sldId id="312" r:id="rId31"/>
    <p:sldId id="313" r:id="rId32"/>
    <p:sldId id="284" r:id="rId33"/>
    <p:sldId id="266" r:id="rId34"/>
    <p:sldId id="289" r:id="rId35"/>
    <p:sldId id="286" r:id="rId36"/>
    <p:sldId id="287" r:id="rId37"/>
    <p:sldId id="288" r:id="rId38"/>
    <p:sldId id="290" r:id="rId39"/>
    <p:sldId id="291" r:id="rId40"/>
    <p:sldId id="292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A598"/>
    <a:srgbClr val="B8B400"/>
    <a:srgbClr val="D5D000"/>
    <a:srgbClr val="FFFF00"/>
    <a:srgbClr val="E6F1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18" autoAdjust="0"/>
    <p:restoredTop sz="99656" autoAdjust="0"/>
  </p:normalViewPr>
  <p:slideViewPr>
    <p:cSldViewPr>
      <p:cViewPr>
        <p:scale>
          <a:sx n="66" d="100"/>
          <a:sy n="66" d="100"/>
        </p:scale>
        <p:origin x="1608" y="12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5" d="100"/>
          <a:sy n="95" d="100"/>
        </p:scale>
        <p:origin x="3582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notesMaster" Target="notesMasters/notesMaster1.xml"/><Relationship Id="rId43" Type="http://schemas.openxmlformats.org/officeDocument/2006/relationships/handoutMaster" Target="handoutMasters/handout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7746593-D767-494D-8529-6D61CC4DC63E}" type="doc">
      <dgm:prSet loTypeId="urn:diagrams.loki3.com/TabbedArc+Icon" loCatId="relationship" qsTypeId="urn:microsoft.com/office/officeart/2005/8/quickstyle/simple1" qsCatId="simple" csTypeId="urn:microsoft.com/office/officeart/2005/8/colors/colorful1" csCatId="colorful" phldr="1"/>
      <dgm:spPr/>
    </dgm:pt>
    <dgm:pt modelId="{D9F79E15-D924-4504-95C9-DE04276E0300}">
      <dgm:prSet phldrT="[Text]" custT="1"/>
      <dgm:spPr/>
      <dgm:t>
        <a:bodyPr/>
        <a:lstStyle/>
        <a:p>
          <a:r>
            <a:rPr lang="zh-CN" altLang="en-US" sz="2000" dirty="0"/>
            <a:t>大型动物繁殖十分缓慢</a:t>
          </a:r>
        </a:p>
      </dgm:t>
    </dgm:pt>
    <dgm:pt modelId="{32E53DD2-DD5F-4903-A096-196E883CF2C7}" type="parTrans" cxnId="{2F8E3B9F-8120-4877-A93F-F0D9CC06B2E2}">
      <dgm:prSet/>
      <dgm:spPr/>
      <dgm:t>
        <a:bodyPr/>
        <a:lstStyle/>
        <a:p>
          <a:endParaRPr lang="zh-CN" altLang="en-US" sz="1200"/>
        </a:p>
      </dgm:t>
    </dgm:pt>
    <dgm:pt modelId="{C20A6143-1227-4723-A0E6-E53A29F8C8D0}" type="sibTrans" cxnId="{2F8E3B9F-8120-4877-A93F-F0D9CC06B2E2}">
      <dgm:prSet/>
      <dgm:spPr/>
      <dgm:t>
        <a:bodyPr/>
        <a:lstStyle/>
        <a:p>
          <a:endParaRPr lang="zh-CN" altLang="en-US" sz="1200"/>
        </a:p>
      </dgm:t>
    </dgm:pt>
    <dgm:pt modelId="{839BCFEA-BD6F-4FC7-8579-5ECC4C461273}">
      <dgm:prSet phldrT="[Text]" custT="1"/>
      <dgm:spPr/>
      <dgm:t>
        <a:bodyPr/>
        <a:lstStyle/>
        <a:p>
          <a:r>
            <a:rPr lang="zh-CN" altLang="en-US" sz="2000" dirty="0"/>
            <a:t>智人当时已经掌握了火耕</a:t>
          </a:r>
        </a:p>
      </dgm:t>
    </dgm:pt>
    <dgm:pt modelId="{38F36B49-BF93-4D6C-B338-AFBCB4F88F39}" type="parTrans" cxnId="{1C0ACC0A-D1BE-43EF-BF3F-A8F2443936BE}">
      <dgm:prSet/>
      <dgm:spPr/>
      <dgm:t>
        <a:bodyPr/>
        <a:lstStyle/>
        <a:p>
          <a:endParaRPr lang="zh-CN" altLang="en-US" sz="1200"/>
        </a:p>
      </dgm:t>
    </dgm:pt>
    <dgm:pt modelId="{2DDE61FD-13CF-4A51-9916-675644932A25}" type="sibTrans" cxnId="{1C0ACC0A-D1BE-43EF-BF3F-A8F2443936BE}">
      <dgm:prSet/>
      <dgm:spPr/>
      <dgm:t>
        <a:bodyPr/>
        <a:lstStyle/>
        <a:p>
          <a:endParaRPr lang="zh-CN" altLang="en-US" sz="1200"/>
        </a:p>
      </dgm:t>
    </dgm:pt>
    <dgm:pt modelId="{27490B79-3CEE-4CF0-8F88-CC5061BAE9C7}">
      <dgm:prSet phldrT="[Text]" custT="1"/>
      <dgm:spPr/>
      <dgm:t>
        <a:bodyPr/>
        <a:lstStyle/>
        <a:p>
          <a:r>
            <a:rPr lang="zh-CN" altLang="en-US" sz="2000" dirty="0"/>
            <a:t>气候因素</a:t>
          </a:r>
        </a:p>
      </dgm:t>
    </dgm:pt>
    <dgm:pt modelId="{8A8AE32C-1E55-4CDF-B113-D63F69F7BBD4}" type="parTrans" cxnId="{B3F20785-47D7-4090-B0DA-868A6DB1B76B}">
      <dgm:prSet/>
      <dgm:spPr/>
      <dgm:t>
        <a:bodyPr/>
        <a:lstStyle/>
        <a:p>
          <a:endParaRPr lang="zh-CN" altLang="en-US" sz="1200"/>
        </a:p>
      </dgm:t>
    </dgm:pt>
    <dgm:pt modelId="{91363FD8-FDD6-4931-B720-313C75BFB05E}" type="sibTrans" cxnId="{B3F20785-47D7-4090-B0DA-868A6DB1B76B}">
      <dgm:prSet/>
      <dgm:spPr/>
      <dgm:t>
        <a:bodyPr/>
        <a:lstStyle/>
        <a:p>
          <a:endParaRPr lang="zh-CN" altLang="en-US" sz="1200"/>
        </a:p>
      </dgm:t>
    </dgm:pt>
    <dgm:pt modelId="{160F6E2D-2C35-49D6-97C7-91A522A05930}" type="pres">
      <dgm:prSet presAssocID="{47746593-D767-494D-8529-6D61CC4DC63E}" presName="Name0" presStyleCnt="0">
        <dgm:presLayoutVars>
          <dgm:dir/>
          <dgm:resizeHandles val="exact"/>
        </dgm:presLayoutVars>
      </dgm:prSet>
      <dgm:spPr/>
    </dgm:pt>
    <dgm:pt modelId="{36CC6A96-C8F9-4DB9-9ACE-AF228C69B09A}" type="pres">
      <dgm:prSet presAssocID="{D9F79E15-D924-4504-95C9-DE04276E0300}" presName="twoplus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C86F07-782C-48B6-A457-C7E1556177BB}" type="pres">
      <dgm:prSet presAssocID="{839BCFEA-BD6F-4FC7-8579-5ECC4C461273}" presName="twoplus" presStyleLbl="node1" presStyleIdx="1" presStyleCnt="3" custScaleX="12379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DA5AB1-C3B4-42CC-9846-10842A779FF9}" type="pres">
      <dgm:prSet presAssocID="{27490B79-3CEE-4CF0-8F88-CC5061BAE9C7}" presName="twoplus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A99C3A5-8F03-407A-B880-69BFF9A9CA92}" type="presOf" srcId="{D9F79E15-D924-4504-95C9-DE04276E0300}" destId="{36CC6A96-C8F9-4DB9-9ACE-AF228C69B09A}" srcOrd="0" destOrd="0" presId="urn:diagrams.loki3.com/TabbedArc+Icon"/>
    <dgm:cxn modelId="{1C0ACC0A-D1BE-43EF-BF3F-A8F2443936BE}" srcId="{47746593-D767-494D-8529-6D61CC4DC63E}" destId="{839BCFEA-BD6F-4FC7-8579-5ECC4C461273}" srcOrd="1" destOrd="0" parTransId="{38F36B49-BF93-4D6C-B338-AFBCB4F88F39}" sibTransId="{2DDE61FD-13CF-4A51-9916-675644932A25}"/>
    <dgm:cxn modelId="{25B7C9A0-1576-4972-925A-0EA364828C63}" type="presOf" srcId="{47746593-D767-494D-8529-6D61CC4DC63E}" destId="{160F6E2D-2C35-49D6-97C7-91A522A05930}" srcOrd="0" destOrd="0" presId="urn:diagrams.loki3.com/TabbedArc+Icon"/>
    <dgm:cxn modelId="{2F8E3B9F-8120-4877-A93F-F0D9CC06B2E2}" srcId="{47746593-D767-494D-8529-6D61CC4DC63E}" destId="{D9F79E15-D924-4504-95C9-DE04276E0300}" srcOrd="0" destOrd="0" parTransId="{32E53DD2-DD5F-4903-A096-196E883CF2C7}" sibTransId="{C20A6143-1227-4723-A0E6-E53A29F8C8D0}"/>
    <dgm:cxn modelId="{B3F20785-47D7-4090-B0DA-868A6DB1B76B}" srcId="{47746593-D767-494D-8529-6D61CC4DC63E}" destId="{27490B79-3CEE-4CF0-8F88-CC5061BAE9C7}" srcOrd="2" destOrd="0" parTransId="{8A8AE32C-1E55-4CDF-B113-D63F69F7BBD4}" sibTransId="{91363FD8-FDD6-4931-B720-313C75BFB05E}"/>
    <dgm:cxn modelId="{5A384714-2893-46D3-AFF5-11EA51E2CFE2}" type="presOf" srcId="{839BCFEA-BD6F-4FC7-8579-5ECC4C461273}" destId="{E7C86F07-782C-48B6-A457-C7E1556177BB}" srcOrd="0" destOrd="0" presId="urn:diagrams.loki3.com/TabbedArc+Icon"/>
    <dgm:cxn modelId="{FC45FDB6-FFEB-4E46-A7A7-4A9D1923F357}" type="presOf" srcId="{27490B79-3CEE-4CF0-8F88-CC5061BAE9C7}" destId="{D0DA5AB1-C3B4-42CC-9846-10842A779FF9}" srcOrd="0" destOrd="0" presId="urn:diagrams.loki3.com/TabbedArc+Icon"/>
    <dgm:cxn modelId="{D749FD75-D59B-4F6B-AC63-C980A04EA788}" type="presParOf" srcId="{160F6E2D-2C35-49D6-97C7-91A522A05930}" destId="{36CC6A96-C8F9-4DB9-9ACE-AF228C69B09A}" srcOrd="0" destOrd="0" presId="urn:diagrams.loki3.com/TabbedArc+Icon"/>
    <dgm:cxn modelId="{AC641632-CDB4-4C37-9FF6-5CD8C22A53B3}" type="presParOf" srcId="{160F6E2D-2C35-49D6-97C7-91A522A05930}" destId="{E7C86F07-782C-48B6-A457-C7E1556177BB}" srcOrd="1" destOrd="0" presId="urn:diagrams.loki3.com/TabbedArc+Icon"/>
    <dgm:cxn modelId="{9951C503-866B-44E6-A90E-F58C7631393F}" type="presParOf" srcId="{160F6E2D-2C35-49D6-97C7-91A522A05930}" destId="{D0DA5AB1-C3B4-42CC-9846-10842A779FF9}" srcOrd="2" destOrd="0" presId="urn:diagrams.loki3.com/TabbedArc+Icon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36BD04-3714-3D42-9699-AB4FE622C6B0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4CB9B106-7042-F34B-A266-5B7A85060969}">
      <dgm:prSet phldrT="[文本]" custT="1"/>
      <dgm:spPr/>
      <dgm:t>
        <a:bodyPr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金钱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8B4DEA-B898-0B47-85F8-C62BF73B3CC8}" type="parTrans" cxnId="{882A949E-DE45-8147-B2E5-1F257E4FF519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8C07DEA-9E9D-3945-9BE7-D20A2F804E4A}" type="sibTrans" cxnId="{882A949E-DE45-8147-B2E5-1F257E4FF519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C07A74-D5F0-5442-9B3B-6AC42E82196F}">
      <dgm:prSet phldrT="[文本]" custT="1"/>
      <dgm:spPr/>
      <dgm:t>
        <a:bodyPr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宗教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BF6355-45F8-9340-BBD7-00AD307EC259}" type="parTrans" cxnId="{B5CA8215-C91B-224F-9382-FE37C9CF1CEE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08F4B44-2ADE-0F43-AC2B-789846606DDD}" type="sibTrans" cxnId="{B5CA8215-C91B-224F-9382-FE37C9CF1CEE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F76BCFC-689C-E147-BA47-87122A23249D}">
      <dgm:prSet phldrT="[文本]" custT="1"/>
      <dgm:spPr/>
      <dgm:t>
        <a:bodyPr/>
        <a:lstStyle/>
        <a:p>
          <a:r>
            <a:rPr lang="zh-CN" altLang="en-US" sz="3600" dirty="0" smtClean="0">
              <a:latin typeface="Microsoft YaHei" charset="-122"/>
              <a:ea typeface="Microsoft YaHei" charset="-122"/>
              <a:cs typeface="Microsoft YaHei" charset="-122"/>
            </a:rPr>
            <a:t>帝国</a:t>
          </a:r>
          <a:endParaRPr lang="zh-CN" altLang="en-US" sz="36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38B4DD-A2AE-804D-8CDC-28B5D95A052D}" type="parTrans" cxnId="{1B81562E-4C85-1149-86FE-CAF5FE01A57E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0623B4-C15C-5E4B-811E-F7C255FC4366}" type="sibTrans" cxnId="{1B81562E-4C85-1149-86FE-CAF5FE01A57E}">
      <dgm:prSet/>
      <dgm:spPr/>
      <dgm:t>
        <a:bodyPr/>
        <a:lstStyle/>
        <a:p>
          <a:endParaRPr lang="zh-CN" altLang="en-US" sz="36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14FBE3-BFF8-874E-9353-955C25908FDD}" type="pres">
      <dgm:prSet presAssocID="{7936BD04-3714-3D42-9699-AB4FE622C6B0}" presName="compositeShape" presStyleCnt="0">
        <dgm:presLayoutVars>
          <dgm:chMax val="7"/>
          <dgm:dir/>
          <dgm:resizeHandles val="exact"/>
        </dgm:presLayoutVars>
      </dgm:prSet>
      <dgm:spPr/>
    </dgm:pt>
    <dgm:pt modelId="{09CAB8B3-E47B-9243-9DE4-938FF1E82559}" type="pres">
      <dgm:prSet presAssocID="{4CB9B106-7042-F34B-A266-5B7A85060969}" presName="circ1" presStyleLbl="vennNode1" presStyleIdx="0" presStyleCnt="3"/>
      <dgm:spPr/>
      <dgm:t>
        <a:bodyPr/>
        <a:lstStyle/>
        <a:p>
          <a:endParaRPr lang="zh-CN" altLang="en-US"/>
        </a:p>
      </dgm:t>
    </dgm:pt>
    <dgm:pt modelId="{58AC1293-A83B-DD4B-8B10-08B8128343A4}" type="pres">
      <dgm:prSet presAssocID="{4CB9B106-7042-F34B-A266-5B7A8506096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84B05B-0FDB-1048-B537-8D2516DFFDC5}" type="pres">
      <dgm:prSet presAssocID="{FAC07A74-D5F0-5442-9B3B-6AC42E82196F}" presName="circ2" presStyleLbl="vennNode1" presStyleIdx="1" presStyleCnt="3"/>
      <dgm:spPr/>
      <dgm:t>
        <a:bodyPr/>
        <a:lstStyle/>
        <a:p>
          <a:endParaRPr lang="zh-CN" altLang="en-US"/>
        </a:p>
      </dgm:t>
    </dgm:pt>
    <dgm:pt modelId="{C6F5716C-3984-754B-A9CF-2219BEBDBBC2}" type="pres">
      <dgm:prSet presAssocID="{FAC07A74-D5F0-5442-9B3B-6AC42E82196F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FAB209-2861-274F-B23A-115964466982}" type="pres">
      <dgm:prSet presAssocID="{6F76BCFC-689C-E147-BA47-87122A23249D}" presName="circ3" presStyleLbl="vennNode1" presStyleIdx="2" presStyleCnt="3"/>
      <dgm:spPr/>
      <dgm:t>
        <a:bodyPr/>
        <a:lstStyle/>
        <a:p>
          <a:endParaRPr lang="zh-CN" altLang="en-US"/>
        </a:p>
      </dgm:t>
    </dgm:pt>
    <dgm:pt modelId="{3AC51675-8110-B644-BD9F-B820B6EB1E19}" type="pres">
      <dgm:prSet presAssocID="{6F76BCFC-689C-E147-BA47-87122A23249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3423204A-5D91-B342-BC58-C20BF95A8D17}" type="presOf" srcId="{6F76BCFC-689C-E147-BA47-87122A23249D}" destId="{3AC51675-8110-B644-BD9F-B820B6EB1E19}" srcOrd="1" destOrd="0" presId="urn:microsoft.com/office/officeart/2005/8/layout/venn1"/>
    <dgm:cxn modelId="{1CF31EA0-7602-6548-8F5C-6C5A1E0880EB}" type="presOf" srcId="{4CB9B106-7042-F34B-A266-5B7A85060969}" destId="{58AC1293-A83B-DD4B-8B10-08B8128343A4}" srcOrd="1" destOrd="0" presId="urn:microsoft.com/office/officeart/2005/8/layout/venn1"/>
    <dgm:cxn modelId="{F2BDDC7E-2AFA-B74A-A4CD-7306A6B2B4F3}" type="presOf" srcId="{7936BD04-3714-3D42-9699-AB4FE622C6B0}" destId="{7314FBE3-BFF8-874E-9353-955C25908FDD}" srcOrd="0" destOrd="0" presId="urn:microsoft.com/office/officeart/2005/8/layout/venn1"/>
    <dgm:cxn modelId="{B5CA8215-C91B-224F-9382-FE37C9CF1CEE}" srcId="{7936BD04-3714-3D42-9699-AB4FE622C6B0}" destId="{FAC07A74-D5F0-5442-9B3B-6AC42E82196F}" srcOrd="1" destOrd="0" parTransId="{C9BF6355-45F8-9340-BBD7-00AD307EC259}" sibTransId="{A08F4B44-2ADE-0F43-AC2B-789846606DDD}"/>
    <dgm:cxn modelId="{670C8FA6-B76F-3C49-822E-EB878AD351C9}" type="presOf" srcId="{FAC07A74-D5F0-5442-9B3B-6AC42E82196F}" destId="{C6F5716C-3984-754B-A9CF-2219BEBDBBC2}" srcOrd="1" destOrd="0" presId="urn:microsoft.com/office/officeart/2005/8/layout/venn1"/>
    <dgm:cxn modelId="{D189BB11-BB78-A14F-92A7-43080D870363}" type="presOf" srcId="{6F76BCFC-689C-E147-BA47-87122A23249D}" destId="{31FAB209-2861-274F-B23A-115964466982}" srcOrd="0" destOrd="0" presId="urn:microsoft.com/office/officeart/2005/8/layout/venn1"/>
    <dgm:cxn modelId="{1B81562E-4C85-1149-86FE-CAF5FE01A57E}" srcId="{7936BD04-3714-3D42-9699-AB4FE622C6B0}" destId="{6F76BCFC-689C-E147-BA47-87122A23249D}" srcOrd="2" destOrd="0" parTransId="{C638B4DD-A2AE-804D-8CDC-28B5D95A052D}" sibTransId="{F30623B4-C15C-5E4B-811E-F7C255FC4366}"/>
    <dgm:cxn modelId="{EC6E130D-DFAA-5B40-84FC-9B972D1C91D3}" type="presOf" srcId="{4CB9B106-7042-F34B-A266-5B7A85060969}" destId="{09CAB8B3-E47B-9243-9DE4-938FF1E82559}" srcOrd="0" destOrd="0" presId="urn:microsoft.com/office/officeart/2005/8/layout/venn1"/>
    <dgm:cxn modelId="{882A949E-DE45-8147-B2E5-1F257E4FF519}" srcId="{7936BD04-3714-3D42-9699-AB4FE622C6B0}" destId="{4CB9B106-7042-F34B-A266-5B7A85060969}" srcOrd="0" destOrd="0" parTransId="{B78B4DEA-B898-0B47-85F8-C62BF73B3CC8}" sibTransId="{C8C07DEA-9E9D-3945-9BE7-D20A2F804E4A}"/>
    <dgm:cxn modelId="{2A8B04AA-5D01-904C-82A9-8D0F96C1B540}" type="presOf" srcId="{FAC07A74-D5F0-5442-9B3B-6AC42E82196F}" destId="{E584B05B-0FDB-1048-B537-8D2516DFFDC5}" srcOrd="0" destOrd="0" presId="urn:microsoft.com/office/officeart/2005/8/layout/venn1"/>
    <dgm:cxn modelId="{45AE0525-FF1F-D247-A038-01EDE181F215}" type="presParOf" srcId="{7314FBE3-BFF8-874E-9353-955C25908FDD}" destId="{09CAB8B3-E47B-9243-9DE4-938FF1E82559}" srcOrd="0" destOrd="0" presId="urn:microsoft.com/office/officeart/2005/8/layout/venn1"/>
    <dgm:cxn modelId="{B1BFD6FA-C8A6-5340-8FDB-51789FAD88E0}" type="presParOf" srcId="{7314FBE3-BFF8-874E-9353-955C25908FDD}" destId="{58AC1293-A83B-DD4B-8B10-08B8128343A4}" srcOrd="1" destOrd="0" presId="urn:microsoft.com/office/officeart/2005/8/layout/venn1"/>
    <dgm:cxn modelId="{BE8212BC-E5C5-4E4B-AB48-1A0BE809E92B}" type="presParOf" srcId="{7314FBE3-BFF8-874E-9353-955C25908FDD}" destId="{E584B05B-0FDB-1048-B537-8D2516DFFDC5}" srcOrd="2" destOrd="0" presId="urn:microsoft.com/office/officeart/2005/8/layout/venn1"/>
    <dgm:cxn modelId="{66FAAA4D-CCDA-6144-901E-D42BEC644C64}" type="presParOf" srcId="{7314FBE3-BFF8-874E-9353-955C25908FDD}" destId="{C6F5716C-3984-754B-A9CF-2219BEBDBBC2}" srcOrd="3" destOrd="0" presId="urn:microsoft.com/office/officeart/2005/8/layout/venn1"/>
    <dgm:cxn modelId="{7FC6758F-9423-9C40-8B94-8DC1E2616323}" type="presParOf" srcId="{7314FBE3-BFF8-874E-9353-955C25908FDD}" destId="{31FAB209-2861-274F-B23A-115964466982}" srcOrd="4" destOrd="0" presId="urn:microsoft.com/office/officeart/2005/8/layout/venn1"/>
    <dgm:cxn modelId="{69A46FA2-DFC7-F042-8266-0AD5DCD988FE}" type="presParOf" srcId="{7314FBE3-BFF8-874E-9353-955C25908FDD}" destId="{3AC51675-8110-B644-BD9F-B820B6EB1E1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22D86E4-1A8B-BF4B-836E-CF415992A14C}" type="doc">
      <dgm:prSet loTypeId="urn:microsoft.com/office/officeart/2005/8/layout/process1" loCatId="" qsTypeId="urn:microsoft.com/office/officeart/2005/8/quickstyle/simple2" qsCatId="simple" csTypeId="urn:microsoft.com/office/officeart/2005/8/colors/colorful1" csCatId="colorful" phldr="1"/>
      <dgm:spPr/>
    </dgm:pt>
    <dgm:pt modelId="{7C093684-6762-9243-AEBA-E755F2F6BFFA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人类社会规模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60A9AEC-3A8A-9D42-91E6-6EECDBB3B0A2}" type="parTrans" cxnId="{87485810-9DAA-534C-BAFE-EC62A04B06F7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0A56A52-CB18-6940-9EE4-4F8419006493}" type="sibTrans" cxnId="{87485810-9DAA-534C-BAFE-EC62A04B06F7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0928EC-2FAE-5945-BCDB-FEEF987F37F1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维系社会秩序的虚构故事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58F8E36-FC1C-7D44-94D6-0FEC35FA7DAD}" type="parTrans" cxnId="{46AF6788-BCFB-1543-8835-AE6CA4405920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76001A6-C3DE-1A47-A75B-8CEFDB9BAD74}" type="sibTrans" cxnId="{46AF6788-BCFB-1543-8835-AE6CA4405920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7CA52D-F7C6-3245-BEB9-B3D1309CE965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基于故事的特定思考和行为方式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CE7A9F-A575-5E40-B112-77C142C7BB66}" type="parTrans" cxnId="{8003BF9B-B2DB-3448-B27C-B0F9D4CDA78D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05D78C-C134-DB4B-BAD2-8F16BBF0C344}" type="sibTrans" cxnId="{8003BF9B-B2DB-3448-B27C-B0F9D4CDA78D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0B5DE46-A424-B64D-9619-6BB2DE0389DD}" type="pres">
      <dgm:prSet presAssocID="{522D86E4-1A8B-BF4B-836E-CF415992A14C}" presName="Name0" presStyleCnt="0">
        <dgm:presLayoutVars>
          <dgm:dir/>
          <dgm:resizeHandles val="exact"/>
        </dgm:presLayoutVars>
      </dgm:prSet>
      <dgm:spPr/>
    </dgm:pt>
    <dgm:pt modelId="{4B610429-F272-A046-A685-7CFE2A1253E2}" type="pres">
      <dgm:prSet presAssocID="{7C093684-6762-9243-AEBA-E755F2F6BFF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EA077C-C1C8-EF4F-AD1D-677BF0E31CAB}" type="pres">
      <dgm:prSet presAssocID="{70A56A52-CB18-6940-9EE4-4F8419006493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13A005CC-5D3F-7949-8244-8E7F1CF26E11}" type="pres">
      <dgm:prSet presAssocID="{70A56A52-CB18-6940-9EE4-4F8419006493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D937990E-B898-C14C-8EE6-66026AAF48D5}" type="pres">
      <dgm:prSet presAssocID="{FA0928EC-2FAE-5945-BCDB-FEEF987F37F1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4B27F3-49CF-3444-873C-ADA47B89B79A}" type="pres">
      <dgm:prSet presAssocID="{576001A6-C3DE-1A47-A75B-8CEFDB9BAD74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88F0D671-5389-754C-A7AA-8B27ACD26C5D}" type="pres">
      <dgm:prSet presAssocID="{576001A6-C3DE-1A47-A75B-8CEFDB9BAD74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02A1D475-5940-6045-83AE-216661B5CDA8}" type="pres">
      <dgm:prSet presAssocID="{717CA52D-F7C6-3245-BEB9-B3D1309CE96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170B7A-5603-4B42-ACBF-7BCD77403C44}" type="presOf" srcId="{576001A6-C3DE-1A47-A75B-8CEFDB9BAD74}" destId="{88F0D671-5389-754C-A7AA-8B27ACD26C5D}" srcOrd="1" destOrd="0" presId="urn:microsoft.com/office/officeart/2005/8/layout/process1"/>
    <dgm:cxn modelId="{5BDCF32D-5625-FF4F-BD31-27BC298EB382}" type="presOf" srcId="{7C093684-6762-9243-AEBA-E755F2F6BFFA}" destId="{4B610429-F272-A046-A685-7CFE2A1253E2}" srcOrd="0" destOrd="0" presId="urn:microsoft.com/office/officeart/2005/8/layout/process1"/>
    <dgm:cxn modelId="{46AF6788-BCFB-1543-8835-AE6CA4405920}" srcId="{522D86E4-1A8B-BF4B-836E-CF415992A14C}" destId="{FA0928EC-2FAE-5945-BCDB-FEEF987F37F1}" srcOrd="1" destOrd="0" parTransId="{658F8E36-FC1C-7D44-94D6-0FEC35FA7DAD}" sibTransId="{576001A6-C3DE-1A47-A75B-8CEFDB9BAD74}"/>
    <dgm:cxn modelId="{BFBC69DB-5C2E-9942-B519-4F2E7C623E3B}" type="presOf" srcId="{70A56A52-CB18-6940-9EE4-4F8419006493}" destId="{13A005CC-5D3F-7949-8244-8E7F1CF26E11}" srcOrd="1" destOrd="0" presId="urn:microsoft.com/office/officeart/2005/8/layout/process1"/>
    <dgm:cxn modelId="{8003BF9B-B2DB-3448-B27C-B0F9D4CDA78D}" srcId="{522D86E4-1A8B-BF4B-836E-CF415992A14C}" destId="{717CA52D-F7C6-3245-BEB9-B3D1309CE965}" srcOrd="2" destOrd="0" parTransId="{DACE7A9F-A575-5E40-B112-77C142C7BB66}" sibTransId="{9405D78C-C134-DB4B-BAD2-8F16BBF0C344}"/>
    <dgm:cxn modelId="{323257A6-9B06-7A46-A567-670E35363DB8}" type="presOf" srcId="{717CA52D-F7C6-3245-BEB9-B3D1309CE965}" destId="{02A1D475-5940-6045-83AE-216661B5CDA8}" srcOrd="0" destOrd="0" presId="urn:microsoft.com/office/officeart/2005/8/layout/process1"/>
    <dgm:cxn modelId="{3D70C87E-8FB3-D040-9F7F-936FF18E1935}" type="presOf" srcId="{70A56A52-CB18-6940-9EE4-4F8419006493}" destId="{41EA077C-C1C8-EF4F-AD1D-677BF0E31CAB}" srcOrd="0" destOrd="0" presId="urn:microsoft.com/office/officeart/2005/8/layout/process1"/>
    <dgm:cxn modelId="{87485810-9DAA-534C-BAFE-EC62A04B06F7}" srcId="{522D86E4-1A8B-BF4B-836E-CF415992A14C}" destId="{7C093684-6762-9243-AEBA-E755F2F6BFFA}" srcOrd="0" destOrd="0" parTransId="{B60A9AEC-3A8A-9D42-91E6-6EECDBB3B0A2}" sibTransId="{70A56A52-CB18-6940-9EE4-4F8419006493}"/>
    <dgm:cxn modelId="{42F5D651-DD04-FC4C-96FE-F8C5F0533290}" type="presOf" srcId="{522D86E4-1A8B-BF4B-836E-CF415992A14C}" destId="{B0B5DE46-A424-B64D-9619-6BB2DE0389DD}" srcOrd="0" destOrd="0" presId="urn:microsoft.com/office/officeart/2005/8/layout/process1"/>
    <dgm:cxn modelId="{D1DF699D-E6EB-FB42-85CF-B5145C870F8D}" type="presOf" srcId="{FA0928EC-2FAE-5945-BCDB-FEEF987F37F1}" destId="{D937990E-B898-C14C-8EE6-66026AAF48D5}" srcOrd="0" destOrd="0" presId="urn:microsoft.com/office/officeart/2005/8/layout/process1"/>
    <dgm:cxn modelId="{956FD07E-F87F-6745-9A33-2C042E70E06C}" type="presOf" srcId="{576001A6-C3DE-1A47-A75B-8CEFDB9BAD74}" destId="{1D4B27F3-49CF-3444-873C-ADA47B89B79A}" srcOrd="0" destOrd="0" presId="urn:microsoft.com/office/officeart/2005/8/layout/process1"/>
    <dgm:cxn modelId="{CD6A81F7-059A-C649-A3CE-9518AC6E6AE0}" type="presParOf" srcId="{B0B5DE46-A424-B64D-9619-6BB2DE0389DD}" destId="{4B610429-F272-A046-A685-7CFE2A1253E2}" srcOrd="0" destOrd="0" presId="urn:microsoft.com/office/officeart/2005/8/layout/process1"/>
    <dgm:cxn modelId="{FBDC9280-5181-3F44-8097-F3DAE135FA5F}" type="presParOf" srcId="{B0B5DE46-A424-B64D-9619-6BB2DE0389DD}" destId="{41EA077C-C1C8-EF4F-AD1D-677BF0E31CAB}" srcOrd="1" destOrd="0" presId="urn:microsoft.com/office/officeart/2005/8/layout/process1"/>
    <dgm:cxn modelId="{45B1A150-1CA0-2749-A30F-53F119E557CA}" type="presParOf" srcId="{41EA077C-C1C8-EF4F-AD1D-677BF0E31CAB}" destId="{13A005CC-5D3F-7949-8244-8E7F1CF26E11}" srcOrd="0" destOrd="0" presId="urn:microsoft.com/office/officeart/2005/8/layout/process1"/>
    <dgm:cxn modelId="{F8D5EDDD-5D49-1843-B919-9057D3ABEC23}" type="presParOf" srcId="{B0B5DE46-A424-B64D-9619-6BB2DE0389DD}" destId="{D937990E-B898-C14C-8EE6-66026AAF48D5}" srcOrd="2" destOrd="0" presId="urn:microsoft.com/office/officeart/2005/8/layout/process1"/>
    <dgm:cxn modelId="{CD242E87-D669-E845-885B-0B89FF432CBF}" type="presParOf" srcId="{B0B5DE46-A424-B64D-9619-6BB2DE0389DD}" destId="{1D4B27F3-49CF-3444-873C-ADA47B89B79A}" srcOrd="3" destOrd="0" presId="urn:microsoft.com/office/officeart/2005/8/layout/process1"/>
    <dgm:cxn modelId="{759D5AD6-895D-9D40-BDD2-5E7583F88D90}" type="presParOf" srcId="{1D4B27F3-49CF-3444-873C-ADA47B89B79A}" destId="{88F0D671-5389-754C-A7AA-8B27ACD26C5D}" srcOrd="0" destOrd="0" presId="urn:microsoft.com/office/officeart/2005/8/layout/process1"/>
    <dgm:cxn modelId="{91F64D68-EFB6-2345-8A16-12B751BE10A8}" type="presParOf" srcId="{B0B5DE46-A424-B64D-9619-6BB2DE0389DD}" destId="{02A1D475-5940-6045-83AE-216661B5CDA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C999935-9E9D-3E48-85D5-25A84D728831}" type="doc">
      <dgm:prSet loTypeId="urn:microsoft.com/office/officeart/2005/8/layout/process1" loCatId="" qsTypeId="urn:microsoft.com/office/officeart/2005/8/quickstyle/simple2" qsCatId="simple" csTypeId="urn:microsoft.com/office/officeart/2005/8/colors/colorful1" csCatId="colorful" phldr="1"/>
      <dgm:spPr/>
    </dgm:pt>
    <dgm:pt modelId="{7E8C2535-25E7-864F-89A9-0812C0CBAF0B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地方神灵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D8F295-BCEF-7048-AD42-9BFFBA16FE37}" type="parTrans" cxnId="{96B08DEE-2FA5-184D-ABA7-5CA5C7A3314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BEB2A9A-A1D8-C94F-AE4A-7158B6FFD2AB}" type="sibTrans" cxnId="{96B08DEE-2FA5-184D-ABA7-5CA5C7A33145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B3FD7D-8917-9C41-B436-6B6B101B704E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多神论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15F6934-2A8F-C245-BE11-EC3565B501D9}" type="parTrans" cxnId="{FCEC79D1-8078-7C47-8B2A-F84ABBF463A4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A4F6070-B534-EF43-A835-1ECDB036C972}" type="sibTrans" cxnId="{FCEC79D1-8078-7C47-8B2A-F84ABBF463A4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381F0EF-3D4F-634D-8F93-BBAD17EC465F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一神论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8DBE999-2A50-BE4F-90C3-C9E96E0FA271}" type="parTrans" cxnId="{C350733A-492E-3E4C-854E-3C8883F7FB1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465BABD-D151-E14A-A19F-A7202136AE1F}" type="sibTrans" cxnId="{C350733A-492E-3E4C-854E-3C8883F7FB1B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6C22D5-0B7A-1A46-B1CA-B115E2C478F2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二元论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DB16012-EF3C-7245-97D6-F34671091561}" type="parTrans" cxnId="{F7AFD393-309B-3740-83CC-C62C2C4FD5B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216F67-86C4-CD4E-BE72-3612B27D8EBB}" type="sibTrans" cxnId="{F7AFD393-309B-3740-83CC-C62C2C4FD5B1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D3C28A0-B5EB-954F-A095-C155118A1C53}">
      <dgm:prSet phldrT="[文本]"/>
      <dgm:spPr/>
      <dgm:t>
        <a:bodyPr/>
        <a:lstStyle/>
        <a:p>
          <a:r>
            <a:rPr lang="zh-CN" altLang="en-US" dirty="0" smtClean="0">
              <a:latin typeface="Microsoft YaHei" charset="-122"/>
              <a:ea typeface="Microsoft YaHei" charset="-122"/>
              <a:cs typeface="Microsoft YaHei" charset="-122"/>
            </a:rPr>
            <a:t>人文主义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6180A2C-D409-DA43-A995-E99589A8E901}" type="parTrans" cxnId="{5FE89B89-3467-FA44-9B70-CE47C8DFB82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0B22553-422D-714C-928F-C68616FE9D1E}" type="sibTrans" cxnId="{5FE89B89-3467-FA44-9B70-CE47C8DFB82C}">
      <dgm:prSet/>
      <dgm:spPr/>
      <dgm:t>
        <a:bodyPr/>
        <a:lstStyle/>
        <a:p>
          <a:endParaRPr lang="zh-CN" alt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C3F3A3-2061-F44C-8D93-093CC16B44AA}">
      <dgm:prSet phldrT="[文本]"/>
      <dgm:spPr/>
      <dgm:t>
        <a:bodyPr/>
        <a:lstStyle/>
        <a:p>
          <a:r>
            <a:rPr lang="zh-CN" altLang="en-US" smtClean="0">
              <a:latin typeface="Microsoft YaHei" charset="-122"/>
              <a:ea typeface="Microsoft YaHei" charset="-122"/>
              <a:cs typeface="Microsoft YaHei" charset="-122"/>
            </a:rPr>
            <a:t>自然主义</a:t>
          </a:r>
          <a:endParaRPr lang="zh-CN" altLang="en-US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1D923BA-A8DA-C44A-9CC2-B50D764CAB54}" type="parTrans" cxnId="{546A3F96-7913-6141-9340-49C23884D3E2}">
      <dgm:prSet/>
      <dgm:spPr/>
      <dgm:t>
        <a:bodyPr/>
        <a:lstStyle/>
        <a:p>
          <a:endParaRPr lang="zh-CN" altLang="en-US"/>
        </a:p>
      </dgm:t>
    </dgm:pt>
    <dgm:pt modelId="{C477B286-20ED-F04E-89C6-EA800EDD9467}" type="sibTrans" cxnId="{546A3F96-7913-6141-9340-49C23884D3E2}">
      <dgm:prSet/>
      <dgm:spPr/>
      <dgm:t>
        <a:bodyPr/>
        <a:lstStyle/>
        <a:p>
          <a:endParaRPr lang="zh-CN" altLang="en-US"/>
        </a:p>
      </dgm:t>
    </dgm:pt>
    <dgm:pt modelId="{08A25FA0-9FD7-C34F-B6D8-BEC9F01E36F5}" type="pres">
      <dgm:prSet presAssocID="{EC999935-9E9D-3E48-85D5-25A84D728831}" presName="Name0" presStyleCnt="0">
        <dgm:presLayoutVars>
          <dgm:dir/>
          <dgm:resizeHandles val="exact"/>
        </dgm:presLayoutVars>
      </dgm:prSet>
      <dgm:spPr/>
    </dgm:pt>
    <dgm:pt modelId="{23C0CA17-3D3B-2F42-AE0D-04BBB2F26E08}" type="pres">
      <dgm:prSet presAssocID="{7E8C2535-25E7-864F-89A9-0812C0CBAF0B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9A505D-EBE7-9A43-A6EB-6F85C32D270B}" type="pres">
      <dgm:prSet presAssocID="{9BEB2A9A-A1D8-C94F-AE4A-7158B6FFD2AB}" presName="sibTrans" presStyleLbl="sibTrans2D1" presStyleIdx="0" presStyleCnt="5"/>
      <dgm:spPr/>
      <dgm:t>
        <a:bodyPr/>
        <a:lstStyle/>
        <a:p>
          <a:endParaRPr lang="zh-CN" altLang="en-US"/>
        </a:p>
      </dgm:t>
    </dgm:pt>
    <dgm:pt modelId="{D822CB78-5384-8244-A285-A70FAB330E75}" type="pres">
      <dgm:prSet presAssocID="{9BEB2A9A-A1D8-C94F-AE4A-7158B6FFD2AB}" presName="connectorText" presStyleLbl="sibTrans2D1" presStyleIdx="0" presStyleCnt="5"/>
      <dgm:spPr/>
      <dgm:t>
        <a:bodyPr/>
        <a:lstStyle/>
        <a:p>
          <a:endParaRPr lang="zh-CN" altLang="en-US"/>
        </a:p>
      </dgm:t>
    </dgm:pt>
    <dgm:pt modelId="{F3710983-1C2C-084D-8C82-A68EA2858AD8}" type="pres">
      <dgm:prSet presAssocID="{E3B3FD7D-8917-9C41-B436-6B6B101B704E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6A8F02-4F0F-1F4A-9AD4-AEFBFFBD1ACE}" type="pres">
      <dgm:prSet presAssocID="{BA4F6070-B534-EF43-A835-1ECDB036C972}" presName="sibTrans" presStyleLbl="sibTrans2D1" presStyleIdx="1" presStyleCnt="5"/>
      <dgm:spPr/>
      <dgm:t>
        <a:bodyPr/>
        <a:lstStyle/>
        <a:p>
          <a:endParaRPr lang="zh-CN" altLang="en-US"/>
        </a:p>
      </dgm:t>
    </dgm:pt>
    <dgm:pt modelId="{3088071C-544C-CE49-906D-3C2A48A81440}" type="pres">
      <dgm:prSet presAssocID="{BA4F6070-B534-EF43-A835-1ECDB036C972}" presName="connectorText" presStyleLbl="sibTrans2D1" presStyleIdx="1" presStyleCnt="5"/>
      <dgm:spPr/>
      <dgm:t>
        <a:bodyPr/>
        <a:lstStyle/>
        <a:p>
          <a:endParaRPr lang="zh-CN" altLang="en-US"/>
        </a:p>
      </dgm:t>
    </dgm:pt>
    <dgm:pt modelId="{E847D688-FBBD-F44E-BE9D-DDCA423C0816}" type="pres">
      <dgm:prSet presAssocID="{9381F0EF-3D4F-634D-8F93-BBAD17EC465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B75AE3-D406-2648-804E-E3251E826264}" type="pres">
      <dgm:prSet presAssocID="{0465BABD-D151-E14A-A19F-A7202136AE1F}" presName="sibTrans" presStyleLbl="sibTrans2D1" presStyleIdx="2" presStyleCnt="5"/>
      <dgm:spPr/>
      <dgm:t>
        <a:bodyPr/>
        <a:lstStyle/>
        <a:p>
          <a:endParaRPr lang="zh-CN" altLang="en-US"/>
        </a:p>
      </dgm:t>
    </dgm:pt>
    <dgm:pt modelId="{BEA4A5BB-8F73-C44B-A619-2C49B7FE0FB7}" type="pres">
      <dgm:prSet presAssocID="{0465BABD-D151-E14A-A19F-A7202136AE1F}" presName="connectorText" presStyleLbl="sibTrans2D1" presStyleIdx="2" presStyleCnt="5"/>
      <dgm:spPr/>
      <dgm:t>
        <a:bodyPr/>
        <a:lstStyle/>
        <a:p>
          <a:endParaRPr lang="zh-CN" altLang="en-US"/>
        </a:p>
      </dgm:t>
    </dgm:pt>
    <dgm:pt modelId="{531910EC-9140-F149-AF0C-EE28F7ADC9FF}" type="pres">
      <dgm:prSet presAssocID="{8E6C22D5-0B7A-1A46-B1CA-B115E2C478F2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09E384-41BE-8D4A-8F86-58A5787E38C4}" type="pres">
      <dgm:prSet presAssocID="{B7216F67-86C4-CD4E-BE72-3612B27D8EBB}" presName="sibTrans" presStyleLbl="sibTrans2D1" presStyleIdx="3" presStyleCnt="5"/>
      <dgm:spPr/>
      <dgm:t>
        <a:bodyPr/>
        <a:lstStyle/>
        <a:p>
          <a:endParaRPr lang="zh-CN" altLang="en-US"/>
        </a:p>
      </dgm:t>
    </dgm:pt>
    <dgm:pt modelId="{88684F7A-5A8A-7245-BCED-2640881C150F}" type="pres">
      <dgm:prSet presAssocID="{B7216F67-86C4-CD4E-BE72-3612B27D8EBB}" presName="connectorText" presStyleLbl="sibTrans2D1" presStyleIdx="3" presStyleCnt="5"/>
      <dgm:spPr/>
      <dgm:t>
        <a:bodyPr/>
        <a:lstStyle/>
        <a:p>
          <a:endParaRPr lang="zh-CN" altLang="en-US"/>
        </a:p>
      </dgm:t>
    </dgm:pt>
    <dgm:pt modelId="{E11227AA-9548-8E4D-B670-73BA6A27345C}" type="pres">
      <dgm:prSet presAssocID="{82C3F3A3-2061-F44C-8D93-093CC16B44AA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612BCED-3F9C-2245-A8D1-5D6B84D31814}" type="pres">
      <dgm:prSet presAssocID="{C477B286-20ED-F04E-89C6-EA800EDD9467}" presName="sibTrans" presStyleLbl="sibTrans2D1" presStyleIdx="4" presStyleCnt="5"/>
      <dgm:spPr/>
      <dgm:t>
        <a:bodyPr/>
        <a:lstStyle/>
        <a:p>
          <a:endParaRPr lang="zh-CN" altLang="en-US"/>
        </a:p>
      </dgm:t>
    </dgm:pt>
    <dgm:pt modelId="{A78F18A8-AA8C-EE4E-BBB1-9D5581A6EE38}" type="pres">
      <dgm:prSet presAssocID="{C477B286-20ED-F04E-89C6-EA800EDD9467}" presName="connectorText" presStyleLbl="sibTrans2D1" presStyleIdx="4" presStyleCnt="5"/>
      <dgm:spPr/>
      <dgm:t>
        <a:bodyPr/>
        <a:lstStyle/>
        <a:p>
          <a:endParaRPr lang="zh-CN" altLang="en-US"/>
        </a:p>
      </dgm:t>
    </dgm:pt>
    <dgm:pt modelId="{082775A5-9CC8-764F-ACB2-6B16C07725F0}" type="pres">
      <dgm:prSet presAssocID="{BD3C28A0-B5EB-954F-A095-C155118A1C53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2F65A22-A100-DE4A-85EA-94B770FCE207}" type="presOf" srcId="{C477B286-20ED-F04E-89C6-EA800EDD9467}" destId="{A78F18A8-AA8C-EE4E-BBB1-9D5581A6EE38}" srcOrd="1" destOrd="0" presId="urn:microsoft.com/office/officeart/2005/8/layout/process1"/>
    <dgm:cxn modelId="{F7AFD393-309B-3740-83CC-C62C2C4FD5B1}" srcId="{EC999935-9E9D-3E48-85D5-25A84D728831}" destId="{8E6C22D5-0B7A-1A46-B1CA-B115E2C478F2}" srcOrd="3" destOrd="0" parTransId="{6DB16012-EF3C-7245-97D6-F34671091561}" sibTransId="{B7216F67-86C4-CD4E-BE72-3612B27D8EBB}"/>
    <dgm:cxn modelId="{FCEC79D1-8078-7C47-8B2A-F84ABBF463A4}" srcId="{EC999935-9E9D-3E48-85D5-25A84D728831}" destId="{E3B3FD7D-8917-9C41-B436-6B6B101B704E}" srcOrd="1" destOrd="0" parTransId="{715F6934-2A8F-C245-BE11-EC3565B501D9}" sibTransId="{BA4F6070-B534-EF43-A835-1ECDB036C972}"/>
    <dgm:cxn modelId="{765419D7-C9CF-C64C-B35C-6211BE516A9E}" type="presOf" srcId="{B7216F67-86C4-CD4E-BE72-3612B27D8EBB}" destId="{88684F7A-5A8A-7245-BCED-2640881C150F}" srcOrd="1" destOrd="0" presId="urn:microsoft.com/office/officeart/2005/8/layout/process1"/>
    <dgm:cxn modelId="{92E7D73F-3310-2347-B7A6-A0658FB6DFB5}" type="presOf" srcId="{9381F0EF-3D4F-634D-8F93-BBAD17EC465F}" destId="{E847D688-FBBD-F44E-BE9D-DDCA423C0816}" srcOrd="0" destOrd="0" presId="urn:microsoft.com/office/officeart/2005/8/layout/process1"/>
    <dgm:cxn modelId="{C350733A-492E-3E4C-854E-3C8883F7FB1B}" srcId="{EC999935-9E9D-3E48-85D5-25A84D728831}" destId="{9381F0EF-3D4F-634D-8F93-BBAD17EC465F}" srcOrd="2" destOrd="0" parTransId="{B8DBE999-2A50-BE4F-90C3-C9E96E0FA271}" sibTransId="{0465BABD-D151-E14A-A19F-A7202136AE1F}"/>
    <dgm:cxn modelId="{DC1F8DC3-910A-B44D-8A40-05455FB20CEB}" type="presOf" srcId="{8E6C22D5-0B7A-1A46-B1CA-B115E2C478F2}" destId="{531910EC-9140-F149-AF0C-EE28F7ADC9FF}" srcOrd="0" destOrd="0" presId="urn:microsoft.com/office/officeart/2005/8/layout/process1"/>
    <dgm:cxn modelId="{5FE89B89-3467-FA44-9B70-CE47C8DFB82C}" srcId="{EC999935-9E9D-3E48-85D5-25A84D728831}" destId="{BD3C28A0-B5EB-954F-A095-C155118A1C53}" srcOrd="5" destOrd="0" parTransId="{D6180A2C-D409-DA43-A995-E99589A8E901}" sibTransId="{E0B22553-422D-714C-928F-C68616FE9D1E}"/>
    <dgm:cxn modelId="{E5C70D86-9AFB-4B4E-8D3B-6C08715E15D2}" type="presOf" srcId="{BA4F6070-B534-EF43-A835-1ECDB036C972}" destId="{3088071C-544C-CE49-906D-3C2A48A81440}" srcOrd="1" destOrd="0" presId="urn:microsoft.com/office/officeart/2005/8/layout/process1"/>
    <dgm:cxn modelId="{4BF4F8B0-5FFB-8A43-A51F-40D8BBB6AC6C}" type="presOf" srcId="{0465BABD-D151-E14A-A19F-A7202136AE1F}" destId="{A5B75AE3-D406-2648-804E-E3251E826264}" srcOrd="0" destOrd="0" presId="urn:microsoft.com/office/officeart/2005/8/layout/process1"/>
    <dgm:cxn modelId="{3FB71FA5-E20A-C14E-A8D3-5EC8DEA46EC4}" type="presOf" srcId="{C477B286-20ED-F04E-89C6-EA800EDD9467}" destId="{B612BCED-3F9C-2245-A8D1-5D6B84D31814}" srcOrd="0" destOrd="0" presId="urn:microsoft.com/office/officeart/2005/8/layout/process1"/>
    <dgm:cxn modelId="{F161C312-6BD2-A94A-83DF-9CEC07020E4A}" type="presOf" srcId="{7E8C2535-25E7-864F-89A9-0812C0CBAF0B}" destId="{23C0CA17-3D3B-2F42-AE0D-04BBB2F26E08}" srcOrd="0" destOrd="0" presId="urn:microsoft.com/office/officeart/2005/8/layout/process1"/>
    <dgm:cxn modelId="{546A3F96-7913-6141-9340-49C23884D3E2}" srcId="{EC999935-9E9D-3E48-85D5-25A84D728831}" destId="{82C3F3A3-2061-F44C-8D93-093CC16B44AA}" srcOrd="4" destOrd="0" parTransId="{31D923BA-A8DA-C44A-9CC2-B50D764CAB54}" sibTransId="{C477B286-20ED-F04E-89C6-EA800EDD9467}"/>
    <dgm:cxn modelId="{12972779-8BF8-0B43-9713-7A4B53EE8B23}" type="presOf" srcId="{82C3F3A3-2061-F44C-8D93-093CC16B44AA}" destId="{E11227AA-9548-8E4D-B670-73BA6A27345C}" srcOrd="0" destOrd="0" presId="urn:microsoft.com/office/officeart/2005/8/layout/process1"/>
    <dgm:cxn modelId="{5C53395C-DAA6-224D-BA21-3059314D3EB6}" type="presOf" srcId="{BD3C28A0-B5EB-954F-A095-C155118A1C53}" destId="{082775A5-9CC8-764F-ACB2-6B16C07725F0}" srcOrd="0" destOrd="0" presId="urn:microsoft.com/office/officeart/2005/8/layout/process1"/>
    <dgm:cxn modelId="{9682C62A-0B3D-4F4B-A9DE-F3EA4EAC7F8E}" type="presOf" srcId="{B7216F67-86C4-CD4E-BE72-3612B27D8EBB}" destId="{1E09E384-41BE-8D4A-8F86-58A5787E38C4}" srcOrd="0" destOrd="0" presId="urn:microsoft.com/office/officeart/2005/8/layout/process1"/>
    <dgm:cxn modelId="{B29388FF-A54B-3346-BE8C-F4E89660D394}" type="presOf" srcId="{E3B3FD7D-8917-9C41-B436-6B6B101B704E}" destId="{F3710983-1C2C-084D-8C82-A68EA2858AD8}" srcOrd="0" destOrd="0" presId="urn:microsoft.com/office/officeart/2005/8/layout/process1"/>
    <dgm:cxn modelId="{B67DA7B5-B87E-F847-B58C-B353E5B2325A}" type="presOf" srcId="{BA4F6070-B534-EF43-A835-1ECDB036C972}" destId="{3E6A8F02-4F0F-1F4A-9AD4-AEFBFFBD1ACE}" srcOrd="0" destOrd="0" presId="urn:microsoft.com/office/officeart/2005/8/layout/process1"/>
    <dgm:cxn modelId="{96B08DEE-2FA5-184D-ABA7-5CA5C7A33145}" srcId="{EC999935-9E9D-3E48-85D5-25A84D728831}" destId="{7E8C2535-25E7-864F-89A9-0812C0CBAF0B}" srcOrd="0" destOrd="0" parTransId="{9BD8F295-BCEF-7048-AD42-9BFFBA16FE37}" sibTransId="{9BEB2A9A-A1D8-C94F-AE4A-7158B6FFD2AB}"/>
    <dgm:cxn modelId="{DC8D3D99-9A39-5449-B005-E53A20337C13}" type="presOf" srcId="{EC999935-9E9D-3E48-85D5-25A84D728831}" destId="{08A25FA0-9FD7-C34F-B6D8-BEC9F01E36F5}" srcOrd="0" destOrd="0" presId="urn:microsoft.com/office/officeart/2005/8/layout/process1"/>
    <dgm:cxn modelId="{5270BD77-551A-8D45-87B0-7ACD61D63CDC}" type="presOf" srcId="{0465BABD-D151-E14A-A19F-A7202136AE1F}" destId="{BEA4A5BB-8F73-C44B-A619-2C49B7FE0FB7}" srcOrd="1" destOrd="0" presId="urn:microsoft.com/office/officeart/2005/8/layout/process1"/>
    <dgm:cxn modelId="{123318F7-E8FD-DF48-AD15-72AE3374FB99}" type="presOf" srcId="{9BEB2A9A-A1D8-C94F-AE4A-7158B6FFD2AB}" destId="{D822CB78-5384-8244-A285-A70FAB330E75}" srcOrd="1" destOrd="0" presId="urn:microsoft.com/office/officeart/2005/8/layout/process1"/>
    <dgm:cxn modelId="{42D3A00D-6A49-5647-A988-8D6DDA0FC9EC}" type="presOf" srcId="{9BEB2A9A-A1D8-C94F-AE4A-7158B6FFD2AB}" destId="{699A505D-EBE7-9A43-A6EB-6F85C32D270B}" srcOrd="0" destOrd="0" presId="urn:microsoft.com/office/officeart/2005/8/layout/process1"/>
    <dgm:cxn modelId="{5B56F311-ED69-0A40-A7DE-B71B4B70D0F0}" type="presParOf" srcId="{08A25FA0-9FD7-C34F-B6D8-BEC9F01E36F5}" destId="{23C0CA17-3D3B-2F42-AE0D-04BBB2F26E08}" srcOrd="0" destOrd="0" presId="urn:microsoft.com/office/officeart/2005/8/layout/process1"/>
    <dgm:cxn modelId="{A7BE3290-EE13-3E49-BBFE-4B6958CB91AE}" type="presParOf" srcId="{08A25FA0-9FD7-C34F-B6D8-BEC9F01E36F5}" destId="{699A505D-EBE7-9A43-A6EB-6F85C32D270B}" srcOrd="1" destOrd="0" presId="urn:microsoft.com/office/officeart/2005/8/layout/process1"/>
    <dgm:cxn modelId="{B19B56F5-8F29-A346-A912-287A063E258E}" type="presParOf" srcId="{699A505D-EBE7-9A43-A6EB-6F85C32D270B}" destId="{D822CB78-5384-8244-A285-A70FAB330E75}" srcOrd="0" destOrd="0" presId="urn:microsoft.com/office/officeart/2005/8/layout/process1"/>
    <dgm:cxn modelId="{1CC5905D-E09F-E345-8BE6-98C2585AE783}" type="presParOf" srcId="{08A25FA0-9FD7-C34F-B6D8-BEC9F01E36F5}" destId="{F3710983-1C2C-084D-8C82-A68EA2858AD8}" srcOrd="2" destOrd="0" presId="urn:microsoft.com/office/officeart/2005/8/layout/process1"/>
    <dgm:cxn modelId="{1F9B0D3C-74DA-C043-B470-382E837E7A50}" type="presParOf" srcId="{08A25FA0-9FD7-C34F-B6D8-BEC9F01E36F5}" destId="{3E6A8F02-4F0F-1F4A-9AD4-AEFBFFBD1ACE}" srcOrd="3" destOrd="0" presId="urn:microsoft.com/office/officeart/2005/8/layout/process1"/>
    <dgm:cxn modelId="{FDFD3D2A-DB43-C542-8EB2-CDCFCEE301CF}" type="presParOf" srcId="{3E6A8F02-4F0F-1F4A-9AD4-AEFBFFBD1ACE}" destId="{3088071C-544C-CE49-906D-3C2A48A81440}" srcOrd="0" destOrd="0" presId="urn:microsoft.com/office/officeart/2005/8/layout/process1"/>
    <dgm:cxn modelId="{4D826741-69D6-D74B-A7F8-773E59BF3773}" type="presParOf" srcId="{08A25FA0-9FD7-C34F-B6D8-BEC9F01E36F5}" destId="{E847D688-FBBD-F44E-BE9D-DDCA423C0816}" srcOrd="4" destOrd="0" presId="urn:microsoft.com/office/officeart/2005/8/layout/process1"/>
    <dgm:cxn modelId="{43F208A6-8895-B045-8FA8-73A4FB6B02E2}" type="presParOf" srcId="{08A25FA0-9FD7-C34F-B6D8-BEC9F01E36F5}" destId="{A5B75AE3-D406-2648-804E-E3251E826264}" srcOrd="5" destOrd="0" presId="urn:microsoft.com/office/officeart/2005/8/layout/process1"/>
    <dgm:cxn modelId="{8046BA4F-8456-DE47-A8E7-990A8ACC318C}" type="presParOf" srcId="{A5B75AE3-D406-2648-804E-E3251E826264}" destId="{BEA4A5BB-8F73-C44B-A619-2C49B7FE0FB7}" srcOrd="0" destOrd="0" presId="urn:microsoft.com/office/officeart/2005/8/layout/process1"/>
    <dgm:cxn modelId="{87DB0344-DB7E-B543-A5EE-CF89EB29CA1E}" type="presParOf" srcId="{08A25FA0-9FD7-C34F-B6D8-BEC9F01E36F5}" destId="{531910EC-9140-F149-AF0C-EE28F7ADC9FF}" srcOrd="6" destOrd="0" presId="urn:microsoft.com/office/officeart/2005/8/layout/process1"/>
    <dgm:cxn modelId="{EC988D6C-7C07-804C-8FE8-53C8086F01C6}" type="presParOf" srcId="{08A25FA0-9FD7-C34F-B6D8-BEC9F01E36F5}" destId="{1E09E384-41BE-8D4A-8F86-58A5787E38C4}" srcOrd="7" destOrd="0" presId="urn:microsoft.com/office/officeart/2005/8/layout/process1"/>
    <dgm:cxn modelId="{56E6FE1D-E5B4-F44C-A3CB-82971F20D7FA}" type="presParOf" srcId="{1E09E384-41BE-8D4A-8F86-58A5787E38C4}" destId="{88684F7A-5A8A-7245-BCED-2640881C150F}" srcOrd="0" destOrd="0" presId="urn:microsoft.com/office/officeart/2005/8/layout/process1"/>
    <dgm:cxn modelId="{82DACCB1-F6DC-EA40-9E04-35FDE8841C09}" type="presParOf" srcId="{08A25FA0-9FD7-C34F-B6D8-BEC9F01E36F5}" destId="{E11227AA-9548-8E4D-B670-73BA6A27345C}" srcOrd="8" destOrd="0" presId="urn:microsoft.com/office/officeart/2005/8/layout/process1"/>
    <dgm:cxn modelId="{82FC4A7A-522E-C944-A029-64095DC5F0A2}" type="presParOf" srcId="{08A25FA0-9FD7-C34F-B6D8-BEC9F01E36F5}" destId="{B612BCED-3F9C-2245-A8D1-5D6B84D31814}" srcOrd="9" destOrd="0" presId="urn:microsoft.com/office/officeart/2005/8/layout/process1"/>
    <dgm:cxn modelId="{52F2C161-232D-4546-AB1C-59668FEA7F54}" type="presParOf" srcId="{B612BCED-3F9C-2245-A8D1-5D6B84D31814}" destId="{A78F18A8-AA8C-EE4E-BBB1-9D5581A6EE38}" srcOrd="0" destOrd="0" presId="urn:microsoft.com/office/officeart/2005/8/layout/process1"/>
    <dgm:cxn modelId="{C22159A6-4EDC-A04B-B877-193395EE6002}" type="presParOf" srcId="{08A25FA0-9FD7-C34F-B6D8-BEC9F01E36F5}" destId="{082775A5-9CC8-764F-ACB2-6B16C07725F0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36BD04-3714-3D42-9699-AB4FE622C6B0}" type="doc">
      <dgm:prSet loTypeId="urn:microsoft.com/office/officeart/2005/8/layout/venn2" loCatId="" qsTypeId="urn:microsoft.com/office/officeart/2005/8/quickstyle/simple2" qsCatId="simple" csTypeId="urn:microsoft.com/office/officeart/2005/8/colors/colorful1" csCatId="colorful" phldr="1"/>
      <dgm:spPr/>
    </dgm:pt>
    <dgm:pt modelId="{4CB9B106-7042-F34B-A266-5B7A85060969}">
      <dgm:prSet phldrT="[文本]" custT="1"/>
      <dgm:spPr/>
      <dgm:t>
        <a:bodyPr/>
        <a:lstStyle/>
        <a:p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What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78B4DEA-B898-0B47-85F8-C62BF73B3CC8}" type="parTrans" cxnId="{882A949E-DE45-8147-B2E5-1F257E4FF519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8C07DEA-9E9D-3945-9BE7-D20A2F804E4A}" type="sibTrans" cxnId="{882A949E-DE45-8147-B2E5-1F257E4FF519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AC07A74-D5F0-5442-9B3B-6AC42E82196F}">
      <dgm:prSet phldrT="[文本]" custT="1"/>
      <dgm:spPr/>
      <dgm:t>
        <a:bodyPr/>
        <a:lstStyle/>
        <a:p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How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9BF6355-45F8-9340-BBD7-00AD307EC259}" type="parTrans" cxnId="{B5CA8215-C91B-224F-9382-FE37C9CF1CEE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08F4B44-2ADE-0F43-AC2B-789846606DDD}" type="sibTrans" cxnId="{B5CA8215-C91B-224F-9382-FE37C9CF1CEE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F76BCFC-689C-E147-BA47-87122A23249D}">
      <dgm:prSet phldrT="[文本]" custT="1"/>
      <dgm:spPr/>
      <dgm:t>
        <a:bodyPr/>
        <a:lstStyle/>
        <a:p>
          <a:r>
            <a:rPr lang="en-US" altLang="zh-CN" sz="3200" dirty="0" smtClean="0">
              <a:latin typeface="Microsoft YaHei" charset="-122"/>
              <a:ea typeface="Microsoft YaHei" charset="-122"/>
              <a:cs typeface="Microsoft YaHei" charset="-122"/>
            </a:rPr>
            <a:t>Why</a:t>
          </a:r>
          <a:endParaRPr lang="zh-CN" altLang="en-US" sz="32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38B4DD-A2AE-804D-8CDC-28B5D95A052D}" type="parTrans" cxnId="{1B81562E-4C85-1149-86FE-CAF5FE01A57E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0623B4-C15C-5E4B-811E-F7C255FC4366}" type="sibTrans" cxnId="{1B81562E-4C85-1149-86FE-CAF5FE01A57E}">
      <dgm:prSet/>
      <dgm:spPr/>
      <dgm:t>
        <a:bodyPr/>
        <a:lstStyle/>
        <a:p>
          <a:endParaRPr lang="zh-CN" altLang="en-US" sz="32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1F6BADB-FB62-A044-841F-CEDD1FA1C3BE}" type="pres">
      <dgm:prSet presAssocID="{7936BD04-3714-3D42-9699-AB4FE622C6B0}" presName="Name0" presStyleCnt="0">
        <dgm:presLayoutVars>
          <dgm:chMax val="7"/>
          <dgm:resizeHandles val="exact"/>
        </dgm:presLayoutVars>
      </dgm:prSet>
      <dgm:spPr/>
    </dgm:pt>
    <dgm:pt modelId="{707E012A-CC0C-6049-95A2-055C84218F40}" type="pres">
      <dgm:prSet presAssocID="{7936BD04-3714-3D42-9699-AB4FE622C6B0}" presName="comp1" presStyleCnt="0"/>
      <dgm:spPr/>
    </dgm:pt>
    <dgm:pt modelId="{EE586E71-8C4D-EC49-9EC0-EBC27A801DC9}" type="pres">
      <dgm:prSet presAssocID="{7936BD04-3714-3D42-9699-AB4FE622C6B0}" presName="circle1" presStyleLbl="node1" presStyleIdx="0" presStyleCnt="3"/>
      <dgm:spPr/>
      <dgm:t>
        <a:bodyPr/>
        <a:lstStyle/>
        <a:p>
          <a:endParaRPr lang="zh-CN" altLang="en-US"/>
        </a:p>
      </dgm:t>
    </dgm:pt>
    <dgm:pt modelId="{69DE3F13-F707-5247-A16B-015CF177B478}" type="pres">
      <dgm:prSet presAssocID="{7936BD04-3714-3D42-9699-AB4FE622C6B0}" presName="c1text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4EF4C31-2CBA-F94C-AD3C-39227BEF130F}" type="pres">
      <dgm:prSet presAssocID="{7936BD04-3714-3D42-9699-AB4FE622C6B0}" presName="comp2" presStyleCnt="0"/>
      <dgm:spPr/>
    </dgm:pt>
    <dgm:pt modelId="{5174597C-6C2B-2D4E-8C88-FD7EFF2016E2}" type="pres">
      <dgm:prSet presAssocID="{7936BD04-3714-3D42-9699-AB4FE622C6B0}" presName="circle2" presStyleLbl="node1" presStyleIdx="1" presStyleCnt="3"/>
      <dgm:spPr/>
      <dgm:t>
        <a:bodyPr/>
        <a:lstStyle/>
        <a:p>
          <a:endParaRPr lang="zh-CN" altLang="en-US"/>
        </a:p>
      </dgm:t>
    </dgm:pt>
    <dgm:pt modelId="{B445D5CB-146F-5145-A99F-5DD2D17B0505}" type="pres">
      <dgm:prSet presAssocID="{7936BD04-3714-3D42-9699-AB4FE622C6B0}" presName="c2text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4F093E-9F32-E743-8953-8597514EAA29}" type="pres">
      <dgm:prSet presAssocID="{7936BD04-3714-3D42-9699-AB4FE622C6B0}" presName="comp3" presStyleCnt="0"/>
      <dgm:spPr/>
    </dgm:pt>
    <dgm:pt modelId="{D319AF48-0F2C-4143-ABCA-B1574DD4AEAA}" type="pres">
      <dgm:prSet presAssocID="{7936BD04-3714-3D42-9699-AB4FE622C6B0}" presName="circle3" presStyleLbl="node1" presStyleIdx="2" presStyleCnt="3"/>
      <dgm:spPr/>
      <dgm:t>
        <a:bodyPr/>
        <a:lstStyle/>
        <a:p>
          <a:endParaRPr lang="zh-CN" altLang="en-US"/>
        </a:p>
      </dgm:t>
    </dgm:pt>
    <dgm:pt modelId="{5CAA2589-0580-BD47-A3F8-6C39275692DF}" type="pres">
      <dgm:prSet presAssocID="{7936BD04-3714-3D42-9699-AB4FE622C6B0}" presName="c3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2424F2-B260-1E40-88EA-E036F78D9422}" type="presOf" srcId="{6F76BCFC-689C-E147-BA47-87122A23249D}" destId="{D319AF48-0F2C-4143-ABCA-B1574DD4AEAA}" srcOrd="0" destOrd="0" presId="urn:microsoft.com/office/officeart/2005/8/layout/venn2"/>
    <dgm:cxn modelId="{B5CA8215-C91B-224F-9382-FE37C9CF1CEE}" srcId="{7936BD04-3714-3D42-9699-AB4FE622C6B0}" destId="{FAC07A74-D5F0-5442-9B3B-6AC42E82196F}" srcOrd="1" destOrd="0" parTransId="{C9BF6355-45F8-9340-BBD7-00AD307EC259}" sibTransId="{A08F4B44-2ADE-0F43-AC2B-789846606DDD}"/>
    <dgm:cxn modelId="{C48CF328-753D-A14E-9FE1-316C035B2D1C}" type="presOf" srcId="{7936BD04-3714-3D42-9699-AB4FE622C6B0}" destId="{31F6BADB-FB62-A044-841F-CEDD1FA1C3BE}" srcOrd="0" destOrd="0" presId="urn:microsoft.com/office/officeart/2005/8/layout/venn2"/>
    <dgm:cxn modelId="{E71EB7C6-55FB-B546-AD2E-C6ECC5B9FB6E}" type="presOf" srcId="{6F76BCFC-689C-E147-BA47-87122A23249D}" destId="{5CAA2589-0580-BD47-A3F8-6C39275692DF}" srcOrd="1" destOrd="0" presId="urn:microsoft.com/office/officeart/2005/8/layout/venn2"/>
    <dgm:cxn modelId="{9CCF538A-3D59-F34B-8399-1F1402E967AC}" type="presOf" srcId="{FAC07A74-D5F0-5442-9B3B-6AC42E82196F}" destId="{5174597C-6C2B-2D4E-8C88-FD7EFF2016E2}" srcOrd="0" destOrd="0" presId="urn:microsoft.com/office/officeart/2005/8/layout/venn2"/>
    <dgm:cxn modelId="{1B81562E-4C85-1149-86FE-CAF5FE01A57E}" srcId="{7936BD04-3714-3D42-9699-AB4FE622C6B0}" destId="{6F76BCFC-689C-E147-BA47-87122A23249D}" srcOrd="2" destOrd="0" parTransId="{C638B4DD-A2AE-804D-8CDC-28B5D95A052D}" sibTransId="{F30623B4-C15C-5E4B-811E-F7C255FC4366}"/>
    <dgm:cxn modelId="{82F090C7-E12F-2242-A7C0-7FE9D60225B0}" type="presOf" srcId="{4CB9B106-7042-F34B-A266-5B7A85060969}" destId="{69DE3F13-F707-5247-A16B-015CF177B478}" srcOrd="1" destOrd="0" presId="urn:microsoft.com/office/officeart/2005/8/layout/venn2"/>
    <dgm:cxn modelId="{12D64D08-962B-6646-AA43-D73F9952F3FE}" type="presOf" srcId="{FAC07A74-D5F0-5442-9B3B-6AC42E82196F}" destId="{B445D5CB-146F-5145-A99F-5DD2D17B0505}" srcOrd="1" destOrd="0" presId="urn:microsoft.com/office/officeart/2005/8/layout/venn2"/>
    <dgm:cxn modelId="{882A949E-DE45-8147-B2E5-1F257E4FF519}" srcId="{7936BD04-3714-3D42-9699-AB4FE622C6B0}" destId="{4CB9B106-7042-F34B-A266-5B7A85060969}" srcOrd="0" destOrd="0" parTransId="{B78B4DEA-B898-0B47-85F8-C62BF73B3CC8}" sibTransId="{C8C07DEA-9E9D-3945-9BE7-D20A2F804E4A}"/>
    <dgm:cxn modelId="{5B1F76A9-A69D-3D44-B2DE-5DD8BACA5D79}" type="presOf" srcId="{4CB9B106-7042-F34B-A266-5B7A85060969}" destId="{EE586E71-8C4D-EC49-9EC0-EBC27A801DC9}" srcOrd="0" destOrd="0" presId="urn:microsoft.com/office/officeart/2005/8/layout/venn2"/>
    <dgm:cxn modelId="{35C6086B-A721-B746-A165-8AEF06F0EF99}" type="presParOf" srcId="{31F6BADB-FB62-A044-841F-CEDD1FA1C3BE}" destId="{707E012A-CC0C-6049-95A2-055C84218F40}" srcOrd="0" destOrd="0" presId="urn:microsoft.com/office/officeart/2005/8/layout/venn2"/>
    <dgm:cxn modelId="{140643C2-1602-3E44-81DA-7E22898C112E}" type="presParOf" srcId="{707E012A-CC0C-6049-95A2-055C84218F40}" destId="{EE586E71-8C4D-EC49-9EC0-EBC27A801DC9}" srcOrd="0" destOrd="0" presId="urn:microsoft.com/office/officeart/2005/8/layout/venn2"/>
    <dgm:cxn modelId="{21F69B2D-B7B3-2247-9BFE-96B28E1AE29C}" type="presParOf" srcId="{707E012A-CC0C-6049-95A2-055C84218F40}" destId="{69DE3F13-F707-5247-A16B-015CF177B478}" srcOrd="1" destOrd="0" presId="urn:microsoft.com/office/officeart/2005/8/layout/venn2"/>
    <dgm:cxn modelId="{640B1668-79F9-0E47-BF42-C3D4915303AF}" type="presParOf" srcId="{31F6BADB-FB62-A044-841F-CEDD1FA1C3BE}" destId="{04EF4C31-2CBA-F94C-AD3C-39227BEF130F}" srcOrd="1" destOrd="0" presId="urn:microsoft.com/office/officeart/2005/8/layout/venn2"/>
    <dgm:cxn modelId="{76BF63F2-5778-E141-94F9-3F82749E59F0}" type="presParOf" srcId="{04EF4C31-2CBA-F94C-AD3C-39227BEF130F}" destId="{5174597C-6C2B-2D4E-8C88-FD7EFF2016E2}" srcOrd="0" destOrd="0" presId="urn:microsoft.com/office/officeart/2005/8/layout/venn2"/>
    <dgm:cxn modelId="{29DDCB4E-5306-7D41-B70E-9F46BAA39867}" type="presParOf" srcId="{04EF4C31-2CBA-F94C-AD3C-39227BEF130F}" destId="{B445D5CB-146F-5145-A99F-5DD2D17B0505}" srcOrd="1" destOrd="0" presId="urn:microsoft.com/office/officeart/2005/8/layout/venn2"/>
    <dgm:cxn modelId="{8BA08E1F-D770-2843-86BE-31A2D7FD2EA6}" type="presParOf" srcId="{31F6BADB-FB62-A044-841F-CEDD1FA1C3BE}" destId="{124F093E-9F32-E743-8953-8597514EAA29}" srcOrd="2" destOrd="0" presId="urn:microsoft.com/office/officeart/2005/8/layout/venn2"/>
    <dgm:cxn modelId="{EB2C244D-EACC-1B4A-A759-EDD912954C46}" type="presParOf" srcId="{124F093E-9F32-E743-8953-8597514EAA29}" destId="{D319AF48-0F2C-4143-ABCA-B1574DD4AEAA}" srcOrd="0" destOrd="0" presId="urn:microsoft.com/office/officeart/2005/8/layout/venn2"/>
    <dgm:cxn modelId="{587C0EE3-93E5-F84F-BD67-5F9940CB41DF}" type="presParOf" srcId="{124F093E-9F32-E743-8953-8597514EAA29}" destId="{5CAA2589-0580-BD47-A3F8-6C39275692DF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CC6A96-C8F9-4DB9-9ACE-AF228C69B09A}">
      <dsp:nvSpPr>
        <dsp:cNvPr id="0" name=""/>
        <dsp:cNvSpPr/>
      </dsp:nvSpPr>
      <dsp:spPr>
        <a:xfrm rot="19200000">
          <a:off x="1987" y="1575396"/>
          <a:ext cx="2008263" cy="1305371"/>
        </a:xfrm>
        <a:prstGeom prst="round2Same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大型动物繁殖十分缓慢</a:t>
          </a:r>
        </a:p>
      </dsp:txBody>
      <dsp:txXfrm>
        <a:off x="86190" y="1631665"/>
        <a:ext cx="1880817" cy="1241648"/>
      </dsp:txXfrm>
    </dsp:sp>
    <dsp:sp modelId="{E7C86F07-782C-48B6-A457-C7E1556177BB}">
      <dsp:nvSpPr>
        <dsp:cNvPr id="0" name=""/>
        <dsp:cNvSpPr/>
      </dsp:nvSpPr>
      <dsp:spPr>
        <a:xfrm>
          <a:off x="2036818" y="747828"/>
          <a:ext cx="2486049" cy="1305371"/>
        </a:xfrm>
        <a:prstGeom prst="round2Same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智人当时已经掌握了火耕</a:t>
          </a:r>
        </a:p>
      </dsp:txBody>
      <dsp:txXfrm>
        <a:off x="2100541" y="811551"/>
        <a:ext cx="2358603" cy="1241648"/>
      </dsp:txXfrm>
    </dsp:sp>
    <dsp:sp modelId="{D0DA5AB1-C3B4-42CC-9846-10842A779FF9}">
      <dsp:nvSpPr>
        <dsp:cNvPr id="0" name=""/>
        <dsp:cNvSpPr/>
      </dsp:nvSpPr>
      <dsp:spPr>
        <a:xfrm rot="2400000">
          <a:off x="4549435" y="1575396"/>
          <a:ext cx="2008263" cy="1305371"/>
        </a:xfrm>
        <a:prstGeom prst="round2Same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25400" rIns="762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气候因素</a:t>
          </a:r>
        </a:p>
      </dsp:txBody>
      <dsp:txXfrm>
        <a:off x="4592678" y="1631665"/>
        <a:ext cx="1880817" cy="12416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AB8B3-E47B-9243-9DE4-938FF1E82559}">
      <dsp:nvSpPr>
        <dsp:cNvPr id="0" name=""/>
        <dsp:cNvSpPr/>
      </dsp:nvSpPr>
      <dsp:spPr>
        <a:xfrm>
          <a:off x="2438399" y="67733"/>
          <a:ext cx="3251200" cy="3251200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金钱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71893" y="636693"/>
        <a:ext cx="2384213" cy="1463040"/>
      </dsp:txXfrm>
    </dsp:sp>
    <dsp:sp modelId="{E584B05B-0FDB-1048-B537-8D2516DFFDC5}">
      <dsp:nvSpPr>
        <dsp:cNvPr id="0" name=""/>
        <dsp:cNvSpPr/>
      </dsp:nvSpPr>
      <dsp:spPr>
        <a:xfrm>
          <a:off x="3611541" y="2099733"/>
          <a:ext cx="3251200" cy="3251200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宗教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605866" y="2939626"/>
        <a:ext cx="1950720" cy="1788160"/>
      </dsp:txXfrm>
    </dsp:sp>
    <dsp:sp modelId="{31FAB209-2861-274F-B23A-115964466982}">
      <dsp:nvSpPr>
        <dsp:cNvPr id="0" name=""/>
        <dsp:cNvSpPr/>
      </dsp:nvSpPr>
      <dsp:spPr>
        <a:xfrm>
          <a:off x="1265258" y="2099733"/>
          <a:ext cx="3251200" cy="3251200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Microsoft YaHei" charset="-122"/>
              <a:ea typeface="Microsoft YaHei" charset="-122"/>
              <a:cs typeface="Microsoft YaHei" charset="-122"/>
            </a:rPr>
            <a:t>帝国</a:t>
          </a:r>
          <a:endParaRPr lang="zh-CN" altLang="en-US" sz="36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71413" y="2939626"/>
        <a:ext cx="1950720" cy="17881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10429-F272-A046-A685-7CFE2A1253E2}">
      <dsp:nvSpPr>
        <dsp:cNvPr id="0" name=""/>
        <dsp:cNvSpPr/>
      </dsp:nvSpPr>
      <dsp:spPr>
        <a:xfrm>
          <a:off x="9711" y="1838577"/>
          <a:ext cx="2902520" cy="17415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Microsoft YaHei" charset="-122"/>
              <a:ea typeface="Microsoft YaHei" charset="-122"/>
              <a:cs typeface="Microsoft YaHei" charset="-122"/>
            </a:rPr>
            <a:t>人类社会规模</a:t>
          </a:r>
          <a:endParaRPr lang="zh-CN" altLang="en-US" sz="2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0718" y="1889584"/>
        <a:ext cx="2800506" cy="1639498"/>
      </dsp:txXfrm>
    </dsp:sp>
    <dsp:sp modelId="{41EA077C-C1C8-EF4F-AD1D-677BF0E31CAB}">
      <dsp:nvSpPr>
        <dsp:cNvPr id="0" name=""/>
        <dsp:cNvSpPr/>
      </dsp:nvSpPr>
      <dsp:spPr>
        <a:xfrm>
          <a:off x="3202483" y="2349420"/>
          <a:ext cx="615334" cy="719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202483" y="2493385"/>
        <a:ext cx="430734" cy="431895"/>
      </dsp:txXfrm>
    </dsp:sp>
    <dsp:sp modelId="{D937990E-B898-C14C-8EE6-66026AAF48D5}">
      <dsp:nvSpPr>
        <dsp:cNvPr id="0" name=""/>
        <dsp:cNvSpPr/>
      </dsp:nvSpPr>
      <dsp:spPr>
        <a:xfrm>
          <a:off x="4073239" y="1838577"/>
          <a:ext cx="2902520" cy="17415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Microsoft YaHei" charset="-122"/>
              <a:ea typeface="Microsoft YaHei" charset="-122"/>
              <a:cs typeface="Microsoft YaHei" charset="-122"/>
            </a:rPr>
            <a:t>维系社会秩序的虚构故事</a:t>
          </a:r>
          <a:endParaRPr lang="zh-CN" altLang="en-US" sz="2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124246" y="1889584"/>
        <a:ext cx="2800506" cy="1639498"/>
      </dsp:txXfrm>
    </dsp:sp>
    <dsp:sp modelId="{1D4B27F3-49CF-3444-873C-ADA47B89B79A}">
      <dsp:nvSpPr>
        <dsp:cNvPr id="0" name=""/>
        <dsp:cNvSpPr/>
      </dsp:nvSpPr>
      <dsp:spPr>
        <a:xfrm>
          <a:off x="7266012" y="2349420"/>
          <a:ext cx="615334" cy="7198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1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266012" y="2493385"/>
        <a:ext cx="430734" cy="431895"/>
      </dsp:txXfrm>
    </dsp:sp>
    <dsp:sp modelId="{02A1D475-5940-6045-83AE-216661B5CDA8}">
      <dsp:nvSpPr>
        <dsp:cNvPr id="0" name=""/>
        <dsp:cNvSpPr/>
      </dsp:nvSpPr>
      <dsp:spPr>
        <a:xfrm>
          <a:off x="8136768" y="1838577"/>
          <a:ext cx="2902520" cy="17415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900" kern="1200" dirty="0" smtClean="0">
              <a:latin typeface="Microsoft YaHei" charset="-122"/>
              <a:ea typeface="Microsoft YaHei" charset="-122"/>
              <a:cs typeface="Microsoft YaHei" charset="-122"/>
            </a:rPr>
            <a:t>基于故事的特定思考和行为方式</a:t>
          </a:r>
          <a:endParaRPr lang="zh-CN" altLang="en-US" sz="29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87775" y="1889584"/>
        <a:ext cx="2800506" cy="16394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C0CA17-3D3B-2F42-AE0D-04BBB2F26E08}">
      <dsp:nvSpPr>
        <dsp:cNvPr id="0" name=""/>
        <dsp:cNvSpPr/>
      </dsp:nvSpPr>
      <dsp:spPr>
        <a:xfrm>
          <a:off x="0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Microsoft YaHei" charset="-122"/>
              <a:ea typeface="Microsoft YaHei" charset="-122"/>
              <a:cs typeface="Microsoft YaHei" charset="-122"/>
            </a:rPr>
            <a:t>地方神灵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745" y="1261788"/>
        <a:ext cx="1358587" cy="795356"/>
      </dsp:txXfrm>
    </dsp:sp>
    <dsp:sp modelId="{699A505D-EBE7-9A43-A6EB-6F85C32D270B}">
      <dsp:nvSpPr>
        <dsp:cNvPr id="0" name=""/>
        <dsp:cNvSpPr/>
      </dsp:nvSpPr>
      <dsp:spPr>
        <a:xfrm>
          <a:off x="1548885" y="1484864"/>
          <a:ext cx="298512" cy="3492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548885" y="1554705"/>
        <a:ext cx="208958" cy="209521"/>
      </dsp:txXfrm>
    </dsp:sp>
    <dsp:sp modelId="{F3710983-1C2C-084D-8C82-A68EA2858AD8}">
      <dsp:nvSpPr>
        <dsp:cNvPr id="0" name=""/>
        <dsp:cNvSpPr/>
      </dsp:nvSpPr>
      <dsp:spPr>
        <a:xfrm>
          <a:off x="1971308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Microsoft YaHei" charset="-122"/>
              <a:ea typeface="Microsoft YaHei" charset="-122"/>
              <a:cs typeface="Microsoft YaHei" charset="-122"/>
            </a:rPr>
            <a:t>多神论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96053" y="1261788"/>
        <a:ext cx="1358587" cy="795356"/>
      </dsp:txXfrm>
    </dsp:sp>
    <dsp:sp modelId="{3E6A8F02-4F0F-1F4A-9AD4-AEFBFFBD1ACE}">
      <dsp:nvSpPr>
        <dsp:cNvPr id="0" name=""/>
        <dsp:cNvSpPr/>
      </dsp:nvSpPr>
      <dsp:spPr>
        <a:xfrm>
          <a:off x="3520194" y="1484864"/>
          <a:ext cx="298512" cy="3492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20194" y="1554705"/>
        <a:ext cx="208958" cy="209521"/>
      </dsp:txXfrm>
    </dsp:sp>
    <dsp:sp modelId="{E847D688-FBBD-F44E-BE9D-DDCA423C0816}">
      <dsp:nvSpPr>
        <dsp:cNvPr id="0" name=""/>
        <dsp:cNvSpPr/>
      </dsp:nvSpPr>
      <dsp:spPr>
        <a:xfrm>
          <a:off x="3942617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Microsoft YaHei" charset="-122"/>
              <a:ea typeface="Microsoft YaHei" charset="-122"/>
              <a:cs typeface="Microsoft YaHei" charset="-122"/>
            </a:rPr>
            <a:t>一神论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67362" y="1261788"/>
        <a:ext cx="1358587" cy="795356"/>
      </dsp:txXfrm>
    </dsp:sp>
    <dsp:sp modelId="{A5B75AE3-D406-2648-804E-E3251E826264}">
      <dsp:nvSpPr>
        <dsp:cNvPr id="0" name=""/>
        <dsp:cNvSpPr/>
      </dsp:nvSpPr>
      <dsp:spPr>
        <a:xfrm>
          <a:off x="5491503" y="1484864"/>
          <a:ext cx="298512" cy="3492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91503" y="1554705"/>
        <a:ext cx="208958" cy="209521"/>
      </dsp:txXfrm>
    </dsp:sp>
    <dsp:sp modelId="{531910EC-9140-F149-AF0C-EE28F7ADC9FF}">
      <dsp:nvSpPr>
        <dsp:cNvPr id="0" name=""/>
        <dsp:cNvSpPr/>
      </dsp:nvSpPr>
      <dsp:spPr>
        <a:xfrm>
          <a:off x="5913926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Microsoft YaHei" charset="-122"/>
              <a:ea typeface="Microsoft YaHei" charset="-122"/>
              <a:cs typeface="Microsoft YaHei" charset="-122"/>
            </a:rPr>
            <a:t>二元论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938671" y="1261788"/>
        <a:ext cx="1358587" cy="795356"/>
      </dsp:txXfrm>
    </dsp:sp>
    <dsp:sp modelId="{1E09E384-41BE-8D4A-8F86-58A5787E38C4}">
      <dsp:nvSpPr>
        <dsp:cNvPr id="0" name=""/>
        <dsp:cNvSpPr/>
      </dsp:nvSpPr>
      <dsp:spPr>
        <a:xfrm>
          <a:off x="7462812" y="1484864"/>
          <a:ext cx="298512" cy="3492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62812" y="1554705"/>
        <a:ext cx="208958" cy="209521"/>
      </dsp:txXfrm>
    </dsp:sp>
    <dsp:sp modelId="{E11227AA-9548-8E4D-B670-73BA6A27345C}">
      <dsp:nvSpPr>
        <dsp:cNvPr id="0" name=""/>
        <dsp:cNvSpPr/>
      </dsp:nvSpPr>
      <dsp:spPr>
        <a:xfrm>
          <a:off x="7885235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smtClean="0">
              <a:latin typeface="Microsoft YaHei" charset="-122"/>
              <a:ea typeface="Microsoft YaHei" charset="-122"/>
              <a:cs typeface="Microsoft YaHei" charset="-122"/>
            </a:rPr>
            <a:t>自然主义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909980" y="1261788"/>
        <a:ext cx="1358587" cy="795356"/>
      </dsp:txXfrm>
    </dsp:sp>
    <dsp:sp modelId="{B612BCED-3F9C-2245-A8D1-5D6B84D31814}">
      <dsp:nvSpPr>
        <dsp:cNvPr id="0" name=""/>
        <dsp:cNvSpPr/>
      </dsp:nvSpPr>
      <dsp:spPr>
        <a:xfrm>
          <a:off x="9434120" y="1484864"/>
          <a:ext cx="298512" cy="3492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500" kern="1200"/>
        </a:p>
      </dsp:txBody>
      <dsp:txXfrm>
        <a:off x="9434120" y="1554705"/>
        <a:ext cx="208958" cy="209521"/>
      </dsp:txXfrm>
    </dsp:sp>
    <dsp:sp modelId="{082775A5-9CC8-764F-ACB2-6B16C07725F0}">
      <dsp:nvSpPr>
        <dsp:cNvPr id="0" name=""/>
        <dsp:cNvSpPr/>
      </dsp:nvSpPr>
      <dsp:spPr>
        <a:xfrm>
          <a:off x="9856544" y="1237043"/>
          <a:ext cx="1408077" cy="84484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>
              <a:latin typeface="Microsoft YaHei" charset="-122"/>
              <a:ea typeface="Microsoft YaHei" charset="-122"/>
              <a:cs typeface="Microsoft YaHei" charset="-122"/>
            </a:rPr>
            <a:t>人文主义</a:t>
          </a:r>
          <a:endParaRPr lang="zh-CN" altLang="en-US" sz="23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881289" y="1261788"/>
        <a:ext cx="1358587" cy="7953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586E71-8C4D-EC49-9EC0-EBC27A801DC9}">
      <dsp:nvSpPr>
        <dsp:cNvPr id="0" name=""/>
        <dsp:cNvSpPr/>
      </dsp:nvSpPr>
      <dsp:spPr>
        <a:xfrm>
          <a:off x="152399" y="0"/>
          <a:ext cx="4495800" cy="44958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What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14658" y="224789"/>
        <a:ext cx="1571282" cy="674370"/>
      </dsp:txXfrm>
    </dsp:sp>
    <dsp:sp modelId="{5174597C-6C2B-2D4E-8C88-FD7EFF2016E2}">
      <dsp:nvSpPr>
        <dsp:cNvPr id="0" name=""/>
        <dsp:cNvSpPr/>
      </dsp:nvSpPr>
      <dsp:spPr>
        <a:xfrm>
          <a:off x="714374" y="1123949"/>
          <a:ext cx="3371850" cy="337185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How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14658" y="1334690"/>
        <a:ext cx="1571282" cy="632221"/>
      </dsp:txXfrm>
    </dsp:sp>
    <dsp:sp modelId="{D319AF48-0F2C-4143-ABCA-B1574DD4AEAA}">
      <dsp:nvSpPr>
        <dsp:cNvPr id="0" name=""/>
        <dsp:cNvSpPr/>
      </dsp:nvSpPr>
      <dsp:spPr>
        <a:xfrm>
          <a:off x="1276350" y="2247900"/>
          <a:ext cx="2247900" cy="22479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Microsoft YaHei" charset="-122"/>
              <a:ea typeface="Microsoft YaHei" charset="-122"/>
              <a:cs typeface="Microsoft YaHei" charset="-122"/>
            </a:rPr>
            <a:t>Why</a:t>
          </a:r>
          <a:endParaRPr lang="zh-CN" altLang="en-US" sz="32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605547" y="2809875"/>
        <a:ext cx="1589505" cy="1123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TabbedArc+Icon">
  <dgm:title val="Tabbed Arc"/>
  <dgm:desc val="Use to show a set of related items arcing over a common area.  Best with small amounts of text."/>
  <dgm:catLst>
    <dgm:cat type="relationship" pri="20500"/>
    <dgm:cat type="officeonline" pri="4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1">
        <dgm:alg type="cycle"/>
      </dgm:if>
      <dgm:else name="Name3">
        <dgm:choose name="Name4">
          <dgm:if name="Name5" axis="ch" ptType="node" func="cnt" op="lte" val="3">
            <dgm:choose name="Name6">
              <dgm:if name="Name7" func="var" arg="dir" op="equ" val="norm">
                <dgm:alg type="cycle">
                  <dgm:param type="stAng" val="-40"/>
                  <dgm:param type="spanAng" val="80"/>
                  <dgm:param type="rotPath" val="alongPath"/>
                </dgm:alg>
              </dgm:if>
              <dgm:else name="Name8">
                <dgm:alg type="cycle">
                  <dgm:param type="stAng" val="40"/>
                  <dgm:param type="spanAng" val="-80"/>
                  <dgm:param type="rotPath" val="alongPath"/>
                </dgm:alg>
              </dgm:else>
            </dgm:choose>
          </dgm:if>
          <dgm:else name="Name9">
            <dgm:choose name="Name10">
              <dgm:if name="Name11" func="var" arg="dir" op="equ" val="norm">
                <dgm:alg type="cycle">
                  <dgm:param type="stAng" val="-60"/>
                  <dgm:param type="spanAng" val="120"/>
                  <dgm:param type="rotPath" val="alongPath"/>
                </dgm:alg>
              </dgm:if>
              <dgm:else name="Name12">
                <dgm:alg type="cycle">
                  <dgm:param type="stAng" val="60"/>
                  <dgm:param type="spanAng" val="-120"/>
                  <dgm:param type="rotPath" val="alongPath"/>
                </dgm:alg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hoose name="Name13">
      <dgm:if name="Name14" axis="ch" ptType="node" func="cnt" op="equ" val="2">
        <dgm:constrLst>
          <dgm:constr type="w" for="ch" ptType="node" refType="w"/>
          <dgm:constr type="primFontSz" for="ch" ptType="node" op="equ" val="65"/>
          <dgm:constr type="sibSp" refType="w" fact="0.22"/>
        </dgm:constrLst>
      </dgm:if>
      <dgm:else name="Name15">
        <dgm:constrLst>
          <dgm:constr type="w" for="ch" ptType="node" refType="w"/>
          <dgm:constr type="primFontSz" for="ch" ptType="node" op="equ" val="65"/>
          <dgm:constr type="sibSp" refType="w" fact="0.14"/>
        </dgm:constrLst>
      </dgm:else>
    </dgm:choose>
    <dgm:ruleLst/>
    <dgm:forEach name="Name16" axis="ch" ptType="node">
      <dgm:choose name="Name17">
        <dgm:if name="Name18" axis="par ch" ptType="doc node" func="cnt" op="equ" val="1">
          <dgm:layoutNode name="one">
            <dgm:varLst>
              <dgm:bulletEnabled val="1"/>
            </dgm:varLst>
            <dgm:alg type="tx"/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9">
          <dgm:layoutNode name="twoplus">
            <dgm:varLst>
              <dgm:bulletEnabled val="1"/>
            </dgm:varLst>
            <dgm:alg type="tx">
              <dgm:param type="autoTxRot" val="grav"/>
            </dgm:alg>
            <dgm:shape xmlns:r="http://schemas.openxmlformats.org/officeDocument/2006/relationships" type="round2SameRect" r:blip="">
              <dgm:adjLst/>
            </dgm:shape>
            <dgm:presOf axis="desOrSelf" ptType="node"/>
            <dgm:constrLst>
              <dgm:constr type="h" refType="w" fact="0.65"/>
              <dgm:constr type="tMarg" refType="primFontSz" fact="0.1"/>
              <dgm:constr type="bMarg" refType="primFontSz" fact="0.1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061C5132-FFA3-4B02-9F09-22FCF40EFA74}" type="datetimeFigureOut">
              <a:rPr lang="en-US" altLang="zh-CN" smtClean="0">
                <a:ea typeface="Microsoft YaHei UI" panose="020B0503020204020204" pitchFamily="34" charset="-122"/>
              </a:rPr>
              <a:t>1/26/19</a:t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DB3C20D7-F8F1-4196-9585-26F31AFC85C9}" type="slidenum">
              <a:rPr lang="zh-CN" smtClean="0">
                <a:ea typeface="Microsoft YaHei UI" panose="020B0503020204020204" pitchFamily="34" charset="-122"/>
              </a:rPr>
              <a:t>‹#›</a:t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162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0B6E42C9-243F-4DC5-AFF6-9D56B5FA9D63}" type="datetimeFigureOut">
              <a:rPr lang="en-US" altLang="zh-CN" smtClean="0"/>
              <a:pPr/>
              <a:t>1/26/19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8DAEC444-603B-4F09-9A06-5917518DD90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4255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invGray">
          <a:xfrm>
            <a:off x="0" y="3936697"/>
            <a:ext cx="12192000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1" y="4114800"/>
            <a:ext cx="10515598" cy="1158446"/>
          </a:xfrm>
        </p:spPr>
        <p:txBody>
          <a:bodyPr anchor="b">
            <a:normAutofit/>
          </a:bodyPr>
          <a:lstStyle>
            <a:lvl1pPr algn="l" latinLnBrk="0">
              <a:defRPr lang="zh-CN" sz="5200">
                <a:solidFill>
                  <a:schemeClr val="tx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1" y="5338170"/>
            <a:ext cx="10515598" cy="474836"/>
          </a:xfrm>
        </p:spPr>
        <p:txBody>
          <a:bodyPr/>
          <a:lstStyle>
            <a:lvl1pPr marL="0" indent="0" algn="l" latinLnBrk="0">
              <a:spcBef>
                <a:spcPts val="0"/>
              </a:spcBef>
              <a:buNone/>
              <a:defRPr lang="zh-CN" sz="2400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63072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755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741693" y="365125"/>
            <a:ext cx="1600200" cy="5811838"/>
          </a:xfrm>
        </p:spPr>
        <p:txBody>
          <a:bodyPr vert="eaVert"/>
          <a:lstStyle>
            <a:lvl1pPr latinLnBrk="0">
              <a:defRPr lang="zh-CN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5344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7025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rPr lang="en-US" altLang="zh-CN" smtClean="0"/>
              <a:pPr/>
              <a:t>1/26/19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1557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ltGray">
          <a:xfrm>
            <a:off x="0" y="3276600"/>
            <a:ext cx="12192000" cy="276321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1248" y="3429000"/>
            <a:ext cx="9601200" cy="1838519"/>
          </a:xfrm>
        </p:spPr>
        <p:txBody>
          <a:bodyPr anchor="b">
            <a:normAutofit/>
          </a:bodyPr>
          <a:lstStyle>
            <a:lvl1pPr latinLnBrk="0">
              <a:defRPr lang="zh-CN" sz="5200">
                <a:solidFill>
                  <a:schemeClr val="bg1"/>
                </a:solidFill>
              </a:defRPr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1248" y="5340096"/>
            <a:ext cx="9601200" cy="475488"/>
          </a:xfrm>
        </p:spPr>
        <p:txBody>
          <a:bodyPr/>
          <a:lstStyle>
            <a:lvl1pPr marL="0" indent="0" latinLnBrk="0">
              <a:spcBef>
                <a:spcPts val="0"/>
              </a:spcBef>
              <a:buNone/>
              <a:defRPr lang="zh-CN" sz="2400">
                <a:solidFill>
                  <a:schemeClr val="bg1"/>
                </a:solidFill>
              </a:defRPr>
            </a:lvl1pPr>
            <a:lvl2pPr marL="457200" indent="0" latinLnBrk="0">
              <a:buNone/>
              <a:defRPr lang="zh-CN" sz="2000"/>
            </a:lvl2pPr>
            <a:lvl3pPr marL="914400" indent="0" latinLnBrk="0">
              <a:buNone/>
              <a:defRPr lang="zh-CN" sz="1800"/>
            </a:lvl3pPr>
            <a:lvl4pPr marL="1371600" indent="0" latinLnBrk="0">
              <a:buNone/>
              <a:defRPr lang="zh-CN" sz="1600"/>
            </a:lvl4pPr>
            <a:lvl5pPr marL="1828800" indent="0" latinLnBrk="0">
              <a:buNone/>
              <a:defRPr lang="zh-CN" sz="1600"/>
            </a:lvl5pPr>
            <a:lvl6pPr marL="2286000" indent="0" latinLnBrk="0">
              <a:buNone/>
              <a:defRPr lang="zh-CN" sz="1600"/>
            </a:lvl6pPr>
            <a:lvl7pPr marL="2743200" indent="0" latinLnBrk="0">
              <a:buNone/>
              <a:defRPr lang="zh-CN" sz="1600"/>
            </a:lvl7pPr>
            <a:lvl8pPr marL="3200400" indent="0" latinLnBrk="0">
              <a:buNone/>
              <a:defRPr lang="zh-CN" sz="1600"/>
            </a:lvl8pPr>
            <a:lvl9pPr marL="3657600" indent="0" latinLnBrk="0">
              <a:buNone/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91735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29200" cy="4351338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5029200" cy="4351338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800"/>
            </a:lvl6pPr>
            <a:lvl7pPr latinLnBrk="0">
              <a:defRPr lang="zh-CN" sz="1800"/>
            </a:lvl7pPr>
            <a:lvl8pPr latinLnBrk="0">
              <a:defRPr lang="zh-CN" sz="1800"/>
            </a:lvl8pPr>
            <a:lvl9pPr latinLnBrk="0">
              <a:defRPr lang="zh-CN" sz="18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63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0292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1000"/>
              </a:spcBef>
              <a:buNone/>
              <a:defRPr lang="zh-CN" sz="20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14600"/>
            <a:ext cx="5029200" cy="3675063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326188" y="1828800"/>
            <a:ext cx="5029200" cy="685800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1000"/>
              </a:spcBef>
              <a:buNone/>
              <a:defRPr lang="zh-CN" sz="2000" b="1"/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326188" y="2514600"/>
            <a:ext cx="5029200" cy="3675063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600"/>
            </a:lvl6pPr>
            <a:lvl7pPr latinLnBrk="0">
              <a:defRPr lang="zh-CN" sz="1600"/>
            </a:lvl7pPr>
            <a:lvl8pPr latinLnBrk="0">
              <a:defRPr lang="zh-CN" sz="1600"/>
            </a:lvl8pPr>
            <a:lvl9pPr latinLnBrk="0">
              <a:defRPr lang="zh-CN" sz="16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4799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563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67301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00" y="1524000"/>
            <a:ext cx="3429000" cy="1905000"/>
          </a:xfrm>
        </p:spPr>
        <p:txBody>
          <a:bodyPr anchor="b">
            <a:normAutofit/>
          </a:bodyPr>
          <a:lstStyle>
            <a:lvl1pPr latinLnBrk="0">
              <a:defRPr lang="zh-CN" sz="34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5800"/>
            <a:ext cx="6400800" cy="5257800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9000" cy="1828800"/>
          </a:xfrm>
        </p:spPr>
        <p:txBody>
          <a:bodyPr/>
          <a:lstStyle>
            <a:lvl1pPr marL="0" indent="0" latinLnBrk="0">
              <a:spcBef>
                <a:spcPts val="1000"/>
              </a:spcBef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7896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24800" y="1527048"/>
            <a:ext cx="3429000" cy="1901952"/>
          </a:xfrm>
        </p:spPr>
        <p:txBody>
          <a:bodyPr anchor="b">
            <a:normAutofit/>
          </a:bodyPr>
          <a:lstStyle>
            <a:lvl1pPr latinLnBrk="0">
              <a:defRPr lang="zh-CN" sz="3400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838198" y="685800"/>
            <a:ext cx="6400800" cy="5257800"/>
          </a:xfrm>
        </p:spPr>
        <p:txBody>
          <a:bodyPr/>
          <a:lstStyle>
            <a:lvl1pPr marL="0" indent="0" algn="ctr" latinLnBrk="0">
              <a:buNone/>
              <a:defRPr lang="zh-CN" sz="32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924800" y="3581400"/>
            <a:ext cx="3428999" cy="1828800"/>
          </a:xfrm>
        </p:spPr>
        <p:txBody>
          <a:bodyPr/>
          <a:lstStyle>
            <a:lvl1pPr marL="0" indent="0" latinLnBrk="0">
              <a:spcBef>
                <a:spcPts val="1000"/>
              </a:spcBef>
              <a:buNone/>
              <a:defRPr lang="zh-CN" sz="16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E2824-C2A0-4931-BB32-60B24BDBB3CC}" type="datetimeFigureOut">
              <a:t>2019/1/26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333A4-2EF1-4B79-B68C-AB20E66B4822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25279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452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9685939" y="6549715"/>
            <a:ext cx="1667860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bg1">
                    <a:lumMod val="40000"/>
                    <a:lumOff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0FE2824-C2A0-4931-BB32-60B24BDBB3CC}" type="datetimeFigureOut">
              <a:rPr lang="en-US" altLang="zh-CN" smtClean="0"/>
              <a:pPr/>
              <a:t>1/26/19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81000" y="6549715"/>
            <a:ext cx="8442158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800">
                <a:solidFill>
                  <a:schemeClr val="bg1">
                    <a:lumMod val="40000"/>
                    <a:lumOff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353799" y="6549715"/>
            <a:ext cx="446361" cy="2292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800">
                <a:solidFill>
                  <a:schemeClr val="bg1">
                    <a:lumMod val="40000"/>
                    <a:lumOff val="60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13333A4-2EF1-4B79-B68C-AB20E66B4822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5871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400" kern="1200">
          <a:solidFill>
            <a:schemeClr val="accent1"/>
          </a:solidFill>
          <a:latin typeface="+mj-lt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4" Type="http://schemas.openxmlformats.org/officeDocument/2006/relationships/image" Target="../media/image30.jp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jpg"/><Relationship Id="rId3" Type="http://schemas.openxmlformats.org/officeDocument/2006/relationships/image" Target="../media/image31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2.jpeg"/><Relationship Id="rId3" Type="http://schemas.openxmlformats.org/officeDocument/2006/relationships/image" Target="../media/image33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素材\pexels-photo-486490-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2701"/>
            <a:ext cx="12192000" cy="68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219200"/>
            <a:ext cx="12192000" cy="2769989"/>
          </a:xfrm>
          <a:prstGeom prst="rect">
            <a:avLst/>
          </a:prstGeom>
          <a:solidFill>
            <a:schemeClr val="bg2">
              <a:alpha val="86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人类简史 </a:t>
            </a:r>
            <a:endParaRPr lang="en-US" altLang="zh-CN" sz="5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          —— </a:t>
            </a:r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从动物到上帝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</a:rPr>
              <a:t>A Brief History of </a:t>
            </a:r>
            <a:r>
              <a:rPr lang="en-US" altLang="zh-CN" sz="4000" dirty="0" smtClean="0">
                <a:latin typeface="微软雅黑" pitchFamily="34" charset="-122"/>
                <a:ea typeface="微软雅黑" pitchFamily="34" charset="-122"/>
              </a:rPr>
              <a:t>Humankind</a:t>
            </a:r>
            <a:endParaRPr lang="zh-CN" altLang="en-US" sz="4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56414" y="4495800"/>
            <a:ext cx="33147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分享者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引言：李晓杰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认知革命：嵇素霞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农业革命：叶奎祥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融合统一：费解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科学革命：陆炜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298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素材\bulb.jpe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667000"/>
            <a:ext cx="12192000" cy="1877437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认知革命 </a:t>
            </a:r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000" b="1" dirty="0">
                <a:latin typeface="微软雅黑" pitchFamily="34" charset="-122"/>
                <a:ea typeface="微软雅黑" pitchFamily="34" charset="-122"/>
              </a:rPr>
              <a:t>Cognitive Revolution</a:t>
            </a:r>
          </a:p>
          <a:p>
            <a:pPr algn="ctr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62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认知革命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—— Cognitive Revolution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49177" y="5797111"/>
            <a:ext cx="32200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人属 </a:t>
            </a:r>
            <a:endParaRPr lang="en-US" altLang="zh-CN" sz="32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b="1" dirty="0">
                <a:latin typeface="微软雅黑" pitchFamily="34" charset="-122"/>
                <a:ea typeface="微软雅黑" pitchFamily="34" charset="-122"/>
              </a:rPr>
              <a:t>Homo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844023" y="4359729"/>
            <a:ext cx="318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智人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Homo</a:t>
            </a: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Sapiens</a:t>
            </a:r>
          </a:p>
        </p:txBody>
      </p:sp>
      <p:pic>
        <p:nvPicPr>
          <p:cNvPr id="4098" name="Picture 2" descr="C:\Users\Administrator\Desktop\素材\尼安德特人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00"/>
          <a:stretch/>
        </p:blipFill>
        <p:spPr bwMode="auto">
          <a:xfrm>
            <a:off x="6286599" y="1430792"/>
            <a:ext cx="2538116" cy="278457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967679" y="4359729"/>
            <a:ext cx="318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尼安德特人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Homo Neanderthals</a:t>
            </a:r>
          </a:p>
        </p:txBody>
      </p:sp>
      <p:pic>
        <p:nvPicPr>
          <p:cNvPr id="4099" name="Picture 3" descr="C:\Users\Administrator\Desktop\素材\智人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59529" b="20888"/>
          <a:stretch/>
        </p:blipFill>
        <p:spPr bwMode="auto">
          <a:xfrm>
            <a:off x="9266263" y="1430792"/>
            <a:ext cx="2378730" cy="278457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素材\直立人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" r="48428"/>
          <a:stretch/>
        </p:blipFill>
        <p:spPr bwMode="auto">
          <a:xfrm>
            <a:off x="444230" y="1430792"/>
            <a:ext cx="2495163" cy="278457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214993" y="4359729"/>
            <a:ext cx="318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直立人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Homo</a:t>
            </a: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Erectus</a:t>
            </a:r>
          </a:p>
        </p:txBody>
      </p:sp>
      <p:pic>
        <p:nvPicPr>
          <p:cNvPr id="4101" name="Picture 5" descr="C:\Users\Administrator\Desktop\素材\弗洛勒斯人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79" r="17186"/>
          <a:stretch/>
        </p:blipFill>
        <p:spPr bwMode="auto">
          <a:xfrm>
            <a:off x="3380941" y="1430793"/>
            <a:ext cx="2464110" cy="278457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091336" y="4359729"/>
            <a:ext cx="31819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弗洛勒斯人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Homo</a:t>
            </a:r>
          </a:p>
          <a:p>
            <a:pPr algn="ctr"/>
            <a:r>
              <a:rPr lang="en-US" altLang="zh-CN" sz="2400" b="1" dirty="0">
                <a:latin typeface="微软雅黑" pitchFamily="34" charset="-122"/>
                <a:ea typeface="微软雅黑" pitchFamily="34" charset="-122"/>
              </a:rPr>
              <a:t>Floresiensis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228600" y="737175"/>
            <a:ext cx="685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xmlns="" id="{966CEF7B-B3F4-4029-8600-70A37C10740E}"/>
              </a:ext>
            </a:extLst>
          </p:cNvPr>
          <p:cNvSpPr/>
          <p:nvPr/>
        </p:nvSpPr>
        <p:spPr>
          <a:xfrm>
            <a:off x="8991600" y="1219200"/>
            <a:ext cx="2985407" cy="4577911"/>
          </a:xfrm>
          <a:prstGeom prst="round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7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3" grpId="0"/>
      <p:bldP spid="11" grpId="0"/>
      <p:bldP spid="14" grpId="0"/>
      <p:bldP spid="16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认知革命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—— Cognitive Revolution</a:t>
            </a:r>
          </a:p>
        </p:txBody>
      </p:sp>
      <p:cxnSp>
        <p:nvCxnSpPr>
          <p:cNvPr id="35" name="直接连接符 34"/>
          <p:cNvCxnSpPr/>
          <p:nvPr/>
        </p:nvCxnSpPr>
        <p:spPr>
          <a:xfrm>
            <a:off x="228600" y="720514"/>
            <a:ext cx="685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B3A85336-CD89-4B4A-806C-04335F552358}"/>
              </a:ext>
            </a:extLst>
          </p:cNvPr>
          <p:cNvSpPr/>
          <p:nvPr/>
        </p:nvSpPr>
        <p:spPr>
          <a:xfrm>
            <a:off x="749559" y="1066800"/>
            <a:ext cx="10692881" cy="54864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3634EF36-557B-40C7-A50C-BA6C72A7843F}"/>
              </a:ext>
            </a:extLst>
          </p:cNvPr>
          <p:cNvSpPr txBox="1"/>
          <p:nvPr/>
        </p:nvSpPr>
        <p:spPr>
          <a:xfrm>
            <a:off x="1598643" y="1447800"/>
            <a:ext cx="1623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认知革命之前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A7B519D7-A818-4CD8-8259-1556BF7461ED}"/>
              </a:ext>
            </a:extLst>
          </p:cNvPr>
          <p:cNvSpPr txBox="1"/>
          <p:nvPr/>
        </p:nvSpPr>
        <p:spPr>
          <a:xfrm>
            <a:off x="5354218" y="1447800"/>
            <a:ext cx="11912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认知革命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 大约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万年前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A0C715B-3FBE-48A7-A6A4-A7A98BD4C22C}"/>
              </a:ext>
            </a:extLst>
          </p:cNvPr>
          <p:cNvSpPr txBox="1"/>
          <p:nvPr/>
        </p:nvSpPr>
        <p:spPr>
          <a:xfrm>
            <a:off x="8873416" y="1447800"/>
            <a:ext cx="16235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>
                    <a:lumMod val="50000"/>
                  </a:schemeClr>
                </a:solidFill>
              </a:rPr>
              <a:t>认知革命</a:t>
            </a:r>
            <a:r>
              <a:rPr lang="zh-CN" altLang="en-US" dirty="0">
                <a:solidFill>
                  <a:schemeClr val="accent1">
                    <a:lumMod val="50000"/>
                  </a:schemeClr>
                </a:solidFill>
              </a:rPr>
              <a:t>之后</a:t>
            </a:r>
            <a:endParaRPr lang="en-US" altLang="zh-CN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     农业革命之前</a:t>
            </a:r>
            <a:endParaRPr lang="en-US" altLang="zh-CN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xmlns="" id="{79DF0540-64FD-4C45-A9A4-60839A4C7C84}"/>
              </a:ext>
            </a:extLst>
          </p:cNvPr>
          <p:cNvSpPr/>
          <p:nvPr/>
        </p:nvSpPr>
        <p:spPr>
          <a:xfrm>
            <a:off x="793705" y="5513072"/>
            <a:ext cx="3093447" cy="578498"/>
          </a:xfrm>
          <a:prstGeom prst="roundRect">
            <a:avLst/>
          </a:prstGeom>
          <a:gradFill>
            <a:gsLst>
              <a:gs pos="36000">
                <a:schemeClr val="accent1">
                  <a:tint val="54000"/>
                  <a:satMod val="105000"/>
                  <a:lumMod val="110000"/>
                  <a:alpha val="0"/>
                </a:schemeClr>
              </a:gs>
              <a:gs pos="97000">
                <a:schemeClr val="accent1">
                  <a:tint val="78000"/>
                  <a:alpha val="92000"/>
                  <a:satMod val="109000"/>
                  <a:lumMod val="10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1200" dirty="0"/>
              <a:t>智人早在</a:t>
            </a:r>
            <a:r>
              <a:rPr lang="en-US" altLang="zh-CN" sz="1200" dirty="0"/>
              <a:t>15</a:t>
            </a:r>
            <a:r>
              <a:rPr lang="zh-CN" altLang="en-US" sz="1200" dirty="0"/>
              <a:t>万年前已经出现在东非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xmlns="" id="{DE61601C-CEA6-4935-9455-7CD608B8E3DF}"/>
              </a:ext>
            </a:extLst>
          </p:cNvPr>
          <p:cNvSpPr/>
          <p:nvPr/>
        </p:nvSpPr>
        <p:spPr>
          <a:xfrm>
            <a:off x="793705" y="2700073"/>
            <a:ext cx="1744025" cy="57849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135</a:t>
            </a:r>
            <a:r>
              <a:rPr lang="zh-CN" altLang="en-US" sz="1200" dirty="0"/>
              <a:t>亿年前</a:t>
            </a:r>
            <a:endParaRPr lang="en-US" altLang="zh-CN" sz="1200" dirty="0"/>
          </a:p>
          <a:p>
            <a:pPr algn="ctr"/>
            <a:r>
              <a:rPr lang="en-US" altLang="zh-CN" sz="1200" dirty="0"/>
              <a:t>”Big Bang” </a:t>
            </a:r>
            <a:r>
              <a:rPr lang="en-US" altLang="zh-CN" sz="1200" dirty="0">
                <a:sym typeface="Wingdings" panose="05000000000000000000" pitchFamily="2" charset="2"/>
              </a:rPr>
              <a:t> “</a:t>
            </a:r>
            <a:r>
              <a:rPr lang="zh-CN" altLang="en-US" sz="1200" dirty="0">
                <a:sym typeface="Wingdings" panose="05000000000000000000" pitchFamily="2" charset="2"/>
              </a:rPr>
              <a:t>物理学</a:t>
            </a:r>
            <a:r>
              <a:rPr lang="en-US" altLang="zh-CN" sz="1200" dirty="0">
                <a:sym typeface="Wingdings" panose="05000000000000000000" pitchFamily="2" charset="2"/>
              </a:rPr>
              <a:t>”</a:t>
            </a:r>
            <a:endParaRPr lang="zh-CN" altLang="en-US" sz="120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xmlns="" id="{E2657805-14CF-469A-AB01-DDF5DC7773FF}"/>
              </a:ext>
            </a:extLst>
          </p:cNvPr>
          <p:cNvSpPr/>
          <p:nvPr/>
        </p:nvSpPr>
        <p:spPr>
          <a:xfrm>
            <a:off x="1505378" y="3544096"/>
            <a:ext cx="1744014" cy="57849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105</a:t>
            </a:r>
            <a:r>
              <a:rPr lang="zh-CN" altLang="en-US" sz="1200" dirty="0"/>
              <a:t>亿年前</a:t>
            </a:r>
            <a:endParaRPr lang="en-US" altLang="zh-CN" sz="1200" dirty="0"/>
          </a:p>
          <a:p>
            <a:pPr algn="ctr"/>
            <a:r>
              <a:rPr lang="en-US" altLang="zh-CN" sz="1200" dirty="0"/>
              <a:t>“</a:t>
            </a:r>
            <a:r>
              <a:rPr lang="zh-CN" altLang="en-US" sz="1200" dirty="0"/>
              <a:t>化学</a:t>
            </a:r>
            <a:r>
              <a:rPr lang="en-US" altLang="zh-CN" sz="1200" dirty="0"/>
              <a:t>”</a:t>
            </a:r>
            <a:endParaRPr lang="zh-CN" altLang="en-US" sz="1200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xmlns="" id="{D6FFF2E3-8D8C-4FCE-A21A-DDB165D45CB2}"/>
              </a:ext>
            </a:extLst>
          </p:cNvPr>
          <p:cNvSpPr/>
          <p:nvPr/>
        </p:nvSpPr>
        <p:spPr>
          <a:xfrm>
            <a:off x="2125725" y="4388119"/>
            <a:ext cx="1744015" cy="57849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38</a:t>
            </a:r>
            <a:r>
              <a:rPr lang="zh-CN" altLang="en-US" sz="1200" dirty="0"/>
              <a:t>亿年前</a:t>
            </a:r>
            <a:endParaRPr lang="en-US" altLang="zh-CN" sz="1200" dirty="0"/>
          </a:p>
          <a:p>
            <a:pPr algn="ctr"/>
            <a:r>
              <a:rPr lang="en-US" altLang="zh-CN" sz="1200" dirty="0"/>
              <a:t>“</a:t>
            </a:r>
            <a:r>
              <a:rPr lang="zh-CN" altLang="en-US" sz="1200" dirty="0"/>
              <a:t>有机体</a:t>
            </a:r>
            <a:r>
              <a:rPr lang="en-US" altLang="zh-CN" sz="1200" dirty="0"/>
              <a:t>” – “</a:t>
            </a:r>
            <a:r>
              <a:rPr lang="zh-CN" altLang="en-US" sz="1200" dirty="0"/>
              <a:t>生物学</a:t>
            </a:r>
            <a:r>
              <a:rPr lang="en-US" altLang="zh-CN" sz="1200" dirty="0"/>
              <a:t>”</a:t>
            </a:r>
            <a:endParaRPr lang="zh-CN" altLang="en-US" sz="12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xmlns="" id="{A6F94B28-C516-4643-9A93-6BA84EFAD053}"/>
              </a:ext>
            </a:extLst>
          </p:cNvPr>
          <p:cNvSpPr/>
          <p:nvPr/>
        </p:nvSpPr>
        <p:spPr>
          <a:xfrm>
            <a:off x="4043006" y="2700073"/>
            <a:ext cx="7281165" cy="578498"/>
          </a:xfrm>
          <a:prstGeom prst="roundRect">
            <a:avLst/>
          </a:prstGeom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智人创造出更复杂的架构</a:t>
            </a:r>
            <a:endParaRPr lang="en-US" altLang="zh-CN" sz="1200" dirty="0"/>
          </a:p>
          <a:p>
            <a:pPr algn="ctr"/>
            <a:r>
              <a:rPr lang="en-US" altLang="zh-CN" sz="1200" dirty="0"/>
              <a:t>“</a:t>
            </a:r>
            <a:r>
              <a:rPr lang="zh-CN" altLang="en-US" sz="1200" dirty="0"/>
              <a:t>文化</a:t>
            </a:r>
            <a:r>
              <a:rPr lang="en-US" altLang="zh-CN" sz="1200" dirty="0"/>
              <a:t>” </a:t>
            </a:r>
            <a:r>
              <a:rPr lang="en-US" altLang="zh-CN" sz="1200" dirty="0">
                <a:sym typeface="Wingdings" panose="05000000000000000000" pitchFamily="2" charset="2"/>
              </a:rPr>
              <a:t> “</a:t>
            </a:r>
            <a:r>
              <a:rPr lang="zh-CN" altLang="en-US" sz="1200" dirty="0">
                <a:sym typeface="Wingdings" panose="05000000000000000000" pitchFamily="2" charset="2"/>
              </a:rPr>
              <a:t>历史学</a:t>
            </a:r>
            <a:r>
              <a:rPr lang="en-US" altLang="zh-CN" sz="1200" dirty="0">
                <a:sym typeface="Wingdings" panose="05000000000000000000" pitchFamily="2" charset="2"/>
              </a:rPr>
              <a:t>”</a:t>
            </a:r>
            <a:endParaRPr lang="zh-CN" altLang="en-US" sz="1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xmlns="" id="{3445FD1F-77EC-48AA-9798-6E4E9044F287}"/>
              </a:ext>
            </a:extLst>
          </p:cNvPr>
          <p:cNvSpPr/>
          <p:nvPr/>
        </p:nvSpPr>
        <p:spPr>
          <a:xfrm>
            <a:off x="3971730" y="5513072"/>
            <a:ext cx="7423719" cy="578498"/>
          </a:xfrm>
          <a:prstGeom prst="roundRect">
            <a:avLst/>
          </a:prstGeom>
          <a:gradFill>
            <a:gsLst>
              <a:gs pos="36000">
                <a:schemeClr val="accent1">
                  <a:tint val="54000"/>
                  <a:satMod val="105000"/>
                  <a:lumMod val="110000"/>
                  <a:alpha val="0"/>
                </a:schemeClr>
              </a:gs>
              <a:gs pos="97000">
                <a:schemeClr val="accent1">
                  <a:tint val="78000"/>
                  <a:alpha val="92000"/>
                  <a:satMod val="109000"/>
                  <a:lumMod val="100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智人从东非扩张到阿拉伯半岛</a:t>
            </a:r>
            <a:r>
              <a:rPr lang="en-US" altLang="zh-CN" sz="1200" dirty="0"/>
              <a:t>,</a:t>
            </a:r>
            <a:r>
              <a:rPr lang="zh-CN" altLang="en-US" sz="1200" dirty="0"/>
              <a:t>并且很快席卷整个欧亚大陆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4D06097E-894B-4FC3-B729-629739F7CB99}"/>
              </a:ext>
            </a:extLst>
          </p:cNvPr>
          <p:cNvSpPr txBox="1"/>
          <p:nvPr/>
        </p:nvSpPr>
        <p:spPr>
          <a:xfrm>
            <a:off x="5585640" y="3592411"/>
            <a:ext cx="1020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</a:rPr>
              <a:t>开挂了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</a:rPr>
              <a:t>…</a:t>
            </a:r>
            <a:endParaRPr lang="zh-CN" altLang="en-US" sz="1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638D722-26A4-4E2A-A895-9876097D71D5}"/>
              </a:ext>
            </a:extLst>
          </p:cNvPr>
          <p:cNvSpPr txBox="1"/>
          <p:nvPr/>
        </p:nvSpPr>
        <p:spPr>
          <a:xfrm>
            <a:off x="4287974" y="4043831"/>
            <a:ext cx="339496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驱赶走了尼安德特人和其他人类物种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越过海洋到达从未有人居住过的澳大利亚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各种发明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: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 船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油灯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,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弓箭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针，新技术</a:t>
            </a:r>
            <a:endParaRPr lang="en-US" altLang="zh-CN" sz="1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出现了宗教</a:t>
            </a:r>
            <a:r>
              <a:rPr lang="en-US" altLang="zh-CN" sz="1400" dirty="0">
                <a:solidFill>
                  <a:schemeClr val="accent1">
                    <a:lumMod val="50000"/>
                  </a:schemeClr>
                </a:solidFill>
              </a:rPr>
              <a:t>, </a:t>
            </a:r>
            <a:r>
              <a:rPr lang="zh-CN" altLang="en-US" sz="1400" dirty="0">
                <a:solidFill>
                  <a:schemeClr val="accent1">
                    <a:lumMod val="50000"/>
                  </a:schemeClr>
                </a:solidFill>
              </a:rPr>
              <a:t>商业和社会分层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8B0CCAD9-7ABF-42B2-8C3E-3FA06AB1F42F}"/>
              </a:ext>
            </a:extLst>
          </p:cNvPr>
          <p:cNvSpPr txBox="1"/>
          <p:nvPr/>
        </p:nvSpPr>
        <p:spPr>
          <a:xfrm>
            <a:off x="8416232" y="3931714"/>
            <a:ext cx="27338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accent1">
                    <a:lumMod val="50000"/>
                  </a:schemeClr>
                </a:solidFill>
              </a:rPr>
              <a:t>逆天神器</a:t>
            </a:r>
            <a:r>
              <a:rPr lang="en-US" altLang="zh-CN" sz="1400" b="1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zh-CN" altLang="en-US" sz="2800" b="1" dirty="0">
                <a:solidFill>
                  <a:srgbClr val="C00000"/>
                </a:solidFill>
              </a:rPr>
              <a:t>讨论虚构的事物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44AC626C-5C4D-4E6E-89E5-1BA548DCEAC5}"/>
              </a:ext>
            </a:extLst>
          </p:cNvPr>
          <p:cNvSpPr/>
          <p:nvPr/>
        </p:nvSpPr>
        <p:spPr>
          <a:xfrm>
            <a:off x="8465610" y="4670378"/>
            <a:ext cx="203132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</a:rPr>
              <a:t>正是智人语言最独特的功能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xmlns="" id="{D817B87C-9F24-4764-A7E5-4C2966381B5D}"/>
              </a:ext>
            </a:extLst>
          </p:cNvPr>
          <p:cNvCxnSpPr>
            <a:cxnSpLocks/>
          </p:cNvCxnSpPr>
          <p:nvPr/>
        </p:nvCxnSpPr>
        <p:spPr>
          <a:xfrm>
            <a:off x="3931297" y="1066800"/>
            <a:ext cx="0" cy="548640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xmlns="" id="{4D0EF47B-D6B1-436C-A63B-26771ECB4843}"/>
              </a:ext>
            </a:extLst>
          </p:cNvPr>
          <p:cNvCxnSpPr>
            <a:cxnSpLocks/>
          </p:cNvCxnSpPr>
          <p:nvPr/>
        </p:nvCxnSpPr>
        <p:spPr>
          <a:xfrm>
            <a:off x="7927910" y="1066800"/>
            <a:ext cx="0" cy="5486400"/>
          </a:xfrm>
          <a:prstGeom prst="line">
            <a:avLst/>
          </a:prstGeom>
          <a:ln w="28575">
            <a:solidFill>
              <a:schemeClr val="bg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B5C7476B-9546-40B3-BF90-71BFAA88B1D8}"/>
              </a:ext>
            </a:extLst>
          </p:cNvPr>
          <p:cNvCxnSpPr/>
          <p:nvPr/>
        </p:nvCxnSpPr>
        <p:spPr>
          <a:xfrm>
            <a:off x="749559" y="2133600"/>
            <a:ext cx="106928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763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/>
      <p:bldP spid="53" grpId="0"/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-152400" y="210787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认知革命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—— Cognitive Revolution</a:t>
            </a:r>
          </a:p>
        </p:txBody>
      </p:sp>
      <p:cxnSp>
        <p:nvCxnSpPr>
          <p:cNvPr id="47" name="直接连接符 46"/>
          <p:cNvCxnSpPr/>
          <p:nvPr/>
        </p:nvCxnSpPr>
        <p:spPr>
          <a:xfrm>
            <a:off x="73479" y="911917"/>
            <a:ext cx="685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xmlns="" id="{51271EBA-9423-4D77-B866-918A85D607D8}"/>
              </a:ext>
            </a:extLst>
          </p:cNvPr>
          <p:cNvSpPr/>
          <p:nvPr/>
        </p:nvSpPr>
        <p:spPr>
          <a:xfrm>
            <a:off x="4191000" y="2945114"/>
            <a:ext cx="6105100" cy="346248"/>
          </a:xfrm>
          <a:custGeom>
            <a:avLst/>
            <a:gdLst>
              <a:gd name="connsiteX0" fmla="*/ 0 w 6105100"/>
              <a:gd name="connsiteY0" fmla="*/ 0 h 346248"/>
              <a:gd name="connsiteX1" fmla="*/ 6105100 w 6105100"/>
              <a:gd name="connsiteY1" fmla="*/ 0 h 346248"/>
              <a:gd name="connsiteX2" fmla="*/ 6105100 w 6105100"/>
              <a:gd name="connsiteY2" fmla="*/ 346248 h 346248"/>
              <a:gd name="connsiteX3" fmla="*/ 0 w 6105100"/>
              <a:gd name="connsiteY3" fmla="*/ 346248 h 346248"/>
              <a:gd name="connsiteX4" fmla="*/ 0 w 6105100"/>
              <a:gd name="connsiteY4" fmla="*/ 0 h 34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5100" h="346248">
                <a:moveTo>
                  <a:pt x="0" y="0"/>
                </a:moveTo>
                <a:lnTo>
                  <a:pt x="6105100" y="0"/>
                </a:lnTo>
                <a:lnTo>
                  <a:pt x="6105100" y="346248"/>
                </a:lnTo>
                <a:lnTo>
                  <a:pt x="0" y="346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kern="1200" dirty="0"/>
              <a:t>能够传达更大量关于智人身边环境的信息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10D2BDB0-420E-4F6C-A523-8E688EE1E3C1}"/>
              </a:ext>
            </a:extLst>
          </p:cNvPr>
          <p:cNvGrpSpPr/>
          <p:nvPr/>
        </p:nvGrpSpPr>
        <p:grpSpPr>
          <a:xfrm>
            <a:off x="1970932" y="2972186"/>
            <a:ext cx="8250136" cy="346248"/>
            <a:chOff x="1970932" y="2972186"/>
            <a:chExt cx="8250136" cy="346248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xmlns="" id="{F6DB2D8C-FDD6-402C-8A62-435B9579847F}"/>
                </a:ext>
              </a:extLst>
            </p:cNvPr>
            <p:cNvSpPr/>
            <p:nvPr/>
          </p:nvSpPr>
          <p:spPr>
            <a:xfrm>
              <a:off x="1970932" y="3318434"/>
              <a:ext cx="8250136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xmlns="" id="{A28FEB79-B041-45D7-9973-1CB26EDA273C}"/>
                </a:ext>
              </a:extLst>
            </p:cNvPr>
            <p:cNvSpPr/>
            <p:nvPr/>
          </p:nvSpPr>
          <p:spPr>
            <a:xfrm>
              <a:off x="1970932" y="2972186"/>
              <a:ext cx="2145035" cy="346248"/>
            </a:xfrm>
            <a:custGeom>
              <a:avLst/>
              <a:gdLst>
                <a:gd name="connsiteX0" fmla="*/ 57720 w 2145035"/>
                <a:gd name="connsiteY0" fmla="*/ 0 h 346248"/>
                <a:gd name="connsiteX1" fmla="*/ 2087315 w 2145035"/>
                <a:gd name="connsiteY1" fmla="*/ 0 h 346248"/>
                <a:gd name="connsiteX2" fmla="*/ 2145035 w 2145035"/>
                <a:gd name="connsiteY2" fmla="*/ 57720 h 346248"/>
                <a:gd name="connsiteX3" fmla="*/ 2145035 w 2145035"/>
                <a:gd name="connsiteY3" fmla="*/ 346248 h 346248"/>
                <a:gd name="connsiteX4" fmla="*/ 2145035 w 2145035"/>
                <a:gd name="connsiteY4" fmla="*/ 346248 h 346248"/>
                <a:gd name="connsiteX5" fmla="*/ 0 w 2145035"/>
                <a:gd name="connsiteY5" fmla="*/ 346248 h 346248"/>
                <a:gd name="connsiteX6" fmla="*/ 0 w 2145035"/>
                <a:gd name="connsiteY6" fmla="*/ 346248 h 346248"/>
                <a:gd name="connsiteX7" fmla="*/ 0 w 2145035"/>
                <a:gd name="connsiteY7" fmla="*/ 57720 h 346248"/>
                <a:gd name="connsiteX8" fmla="*/ 57720 w 2145035"/>
                <a:gd name="connsiteY8" fmla="*/ 0 h 3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5035" h="346248">
                  <a:moveTo>
                    <a:pt x="57720" y="0"/>
                  </a:moveTo>
                  <a:lnTo>
                    <a:pt x="2087315" y="0"/>
                  </a:lnTo>
                  <a:cubicBezTo>
                    <a:pt x="2119193" y="0"/>
                    <a:pt x="2145035" y="25842"/>
                    <a:pt x="2145035" y="57720"/>
                  </a:cubicBezTo>
                  <a:lnTo>
                    <a:pt x="2145035" y="346248"/>
                  </a:lnTo>
                  <a:lnTo>
                    <a:pt x="2145035" y="346248"/>
                  </a:lnTo>
                  <a:lnTo>
                    <a:pt x="0" y="346248"/>
                  </a:lnTo>
                  <a:lnTo>
                    <a:pt x="0" y="346248"/>
                  </a:lnTo>
                  <a:lnTo>
                    <a:pt x="0" y="57720"/>
                  </a:lnTo>
                  <a:cubicBezTo>
                    <a:pt x="0" y="25842"/>
                    <a:pt x="25842" y="0"/>
                    <a:pt x="57720" y="0"/>
                  </a:cubicBez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0" tIns="49290" rIns="49290" bIns="3238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700" b="1" kern="1200" dirty="0">
                  <a:solidFill>
                    <a:schemeClr val="accent1">
                      <a:lumMod val="50000"/>
                    </a:schemeClr>
                  </a:solidFill>
                </a:rPr>
                <a:t>河边有只狮子</a:t>
              </a:r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xmlns="" id="{DEA611C1-7B34-4449-B7D6-C88B8DBBC7AF}"/>
              </a:ext>
            </a:extLst>
          </p:cNvPr>
          <p:cNvSpPr/>
          <p:nvPr/>
        </p:nvSpPr>
        <p:spPr>
          <a:xfrm>
            <a:off x="1970931" y="3335360"/>
            <a:ext cx="8250136" cy="692600"/>
          </a:xfrm>
          <a:custGeom>
            <a:avLst/>
            <a:gdLst>
              <a:gd name="connsiteX0" fmla="*/ 0 w 8250136"/>
              <a:gd name="connsiteY0" fmla="*/ 0 h 692600"/>
              <a:gd name="connsiteX1" fmla="*/ 8250136 w 8250136"/>
              <a:gd name="connsiteY1" fmla="*/ 0 h 692600"/>
              <a:gd name="connsiteX2" fmla="*/ 8250136 w 8250136"/>
              <a:gd name="connsiteY2" fmla="*/ 692600 h 692600"/>
              <a:gd name="connsiteX3" fmla="*/ 0 w 8250136"/>
              <a:gd name="connsiteY3" fmla="*/ 692600 h 692600"/>
              <a:gd name="connsiteX4" fmla="*/ 0 w 8250136"/>
              <a:gd name="connsiteY4" fmla="*/ 0 h 6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136" h="692600">
                <a:moveTo>
                  <a:pt x="0" y="0"/>
                </a:moveTo>
                <a:lnTo>
                  <a:pt x="8250136" y="0"/>
                </a:lnTo>
                <a:lnTo>
                  <a:pt x="8250136" y="692600"/>
                </a:lnTo>
                <a:lnTo>
                  <a:pt x="0" y="692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t" anchorCtr="0">
            <a:noAutofit/>
          </a:bodyPr>
          <a:lstStyle/>
          <a:p>
            <a:pPr marL="114300" lvl="1" indent="-114300" algn="l" defTabSz="5334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12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600" kern="1200" dirty="0"/>
              <a:t>规划并执行复杂的计划，像是躲开狮子，猎捕野牛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xmlns="" id="{8E45EF6C-C324-4EAD-A811-57203FF8285B}"/>
              </a:ext>
            </a:extLst>
          </p:cNvPr>
          <p:cNvSpPr/>
          <p:nvPr/>
        </p:nvSpPr>
        <p:spPr>
          <a:xfrm>
            <a:off x="4191000" y="3995543"/>
            <a:ext cx="6105100" cy="346248"/>
          </a:xfrm>
          <a:custGeom>
            <a:avLst/>
            <a:gdLst>
              <a:gd name="connsiteX0" fmla="*/ 0 w 6105100"/>
              <a:gd name="connsiteY0" fmla="*/ 0 h 346248"/>
              <a:gd name="connsiteX1" fmla="*/ 6105100 w 6105100"/>
              <a:gd name="connsiteY1" fmla="*/ 0 h 346248"/>
              <a:gd name="connsiteX2" fmla="*/ 6105100 w 6105100"/>
              <a:gd name="connsiteY2" fmla="*/ 346248 h 346248"/>
              <a:gd name="connsiteX3" fmla="*/ 0 w 6105100"/>
              <a:gd name="connsiteY3" fmla="*/ 346248 h 346248"/>
              <a:gd name="connsiteX4" fmla="*/ 0 w 6105100"/>
              <a:gd name="connsiteY4" fmla="*/ 0 h 34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5100" h="346248">
                <a:moveTo>
                  <a:pt x="0" y="0"/>
                </a:moveTo>
                <a:lnTo>
                  <a:pt x="6105100" y="0"/>
                </a:lnTo>
                <a:lnTo>
                  <a:pt x="6105100" y="346248"/>
                </a:lnTo>
                <a:lnTo>
                  <a:pt x="0" y="346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kern="1200" dirty="0"/>
              <a:t>能够传达更大量关于智人社会关系的信息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xmlns="" id="{DA494A44-3B37-4409-ABAA-5E446071A6CC}"/>
              </a:ext>
            </a:extLst>
          </p:cNvPr>
          <p:cNvGrpSpPr/>
          <p:nvPr/>
        </p:nvGrpSpPr>
        <p:grpSpPr>
          <a:xfrm>
            <a:off x="1970932" y="4028346"/>
            <a:ext cx="8250136" cy="346249"/>
            <a:chOff x="1970932" y="4028346"/>
            <a:chExt cx="8250136" cy="346249"/>
          </a:xfrm>
        </p:grpSpPr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xmlns="" id="{0D62B333-099B-4341-8562-A5B7A7A8D263}"/>
                </a:ext>
              </a:extLst>
            </p:cNvPr>
            <p:cNvSpPr/>
            <p:nvPr/>
          </p:nvSpPr>
          <p:spPr>
            <a:xfrm>
              <a:off x="1970932" y="4374595"/>
              <a:ext cx="8250136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xmlns="" id="{495A3D7A-DDB0-44A5-8937-0012FF1A411B}"/>
                </a:ext>
              </a:extLst>
            </p:cNvPr>
            <p:cNvSpPr/>
            <p:nvPr/>
          </p:nvSpPr>
          <p:spPr>
            <a:xfrm>
              <a:off x="1970932" y="4028346"/>
              <a:ext cx="2145035" cy="346248"/>
            </a:xfrm>
            <a:custGeom>
              <a:avLst/>
              <a:gdLst>
                <a:gd name="connsiteX0" fmla="*/ 57720 w 2145035"/>
                <a:gd name="connsiteY0" fmla="*/ 0 h 346248"/>
                <a:gd name="connsiteX1" fmla="*/ 2087315 w 2145035"/>
                <a:gd name="connsiteY1" fmla="*/ 0 h 346248"/>
                <a:gd name="connsiteX2" fmla="*/ 2145035 w 2145035"/>
                <a:gd name="connsiteY2" fmla="*/ 57720 h 346248"/>
                <a:gd name="connsiteX3" fmla="*/ 2145035 w 2145035"/>
                <a:gd name="connsiteY3" fmla="*/ 346248 h 346248"/>
                <a:gd name="connsiteX4" fmla="*/ 2145035 w 2145035"/>
                <a:gd name="connsiteY4" fmla="*/ 346248 h 346248"/>
                <a:gd name="connsiteX5" fmla="*/ 0 w 2145035"/>
                <a:gd name="connsiteY5" fmla="*/ 346248 h 346248"/>
                <a:gd name="connsiteX6" fmla="*/ 0 w 2145035"/>
                <a:gd name="connsiteY6" fmla="*/ 346248 h 346248"/>
                <a:gd name="connsiteX7" fmla="*/ 0 w 2145035"/>
                <a:gd name="connsiteY7" fmla="*/ 57720 h 346248"/>
                <a:gd name="connsiteX8" fmla="*/ 57720 w 2145035"/>
                <a:gd name="connsiteY8" fmla="*/ 0 h 3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5035" h="346248">
                  <a:moveTo>
                    <a:pt x="57720" y="0"/>
                  </a:moveTo>
                  <a:lnTo>
                    <a:pt x="2087315" y="0"/>
                  </a:lnTo>
                  <a:cubicBezTo>
                    <a:pt x="2119193" y="0"/>
                    <a:pt x="2145035" y="25842"/>
                    <a:pt x="2145035" y="57720"/>
                  </a:cubicBezTo>
                  <a:lnTo>
                    <a:pt x="2145035" y="346248"/>
                  </a:lnTo>
                  <a:lnTo>
                    <a:pt x="2145035" y="346248"/>
                  </a:lnTo>
                  <a:lnTo>
                    <a:pt x="0" y="346248"/>
                  </a:lnTo>
                  <a:lnTo>
                    <a:pt x="0" y="346248"/>
                  </a:lnTo>
                  <a:lnTo>
                    <a:pt x="0" y="57720"/>
                  </a:lnTo>
                  <a:cubicBezTo>
                    <a:pt x="0" y="25842"/>
                    <a:pt x="25842" y="0"/>
                    <a:pt x="57720" y="0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0" tIns="49290" rIns="49290" bIns="3238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700" b="1" kern="1200" dirty="0">
                  <a:solidFill>
                    <a:schemeClr val="accent1">
                      <a:lumMod val="50000"/>
                    </a:schemeClr>
                  </a:solidFill>
                </a:rPr>
                <a:t>八卦</a:t>
              </a: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xmlns="" id="{A0E70BE2-86F7-43C4-9868-9F2D52BD69A3}"/>
              </a:ext>
            </a:extLst>
          </p:cNvPr>
          <p:cNvSpPr/>
          <p:nvPr/>
        </p:nvSpPr>
        <p:spPr>
          <a:xfrm>
            <a:off x="1970931" y="4353390"/>
            <a:ext cx="8250136" cy="692600"/>
          </a:xfrm>
          <a:custGeom>
            <a:avLst/>
            <a:gdLst>
              <a:gd name="connsiteX0" fmla="*/ 0 w 8250136"/>
              <a:gd name="connsiteY0" fmla="*/ 0 h 692600"/>
              <a:gd name="connsiteX1" fmla="*/ 8250136 w 8250136"/>
              <a:gd name="connsiteY1" fmla="*/ 0 h 692600"/>
              <a:gd name="connsiteX2" fmla="*/ 8250136 w 8250136"/>
              <a:gd name="connsiteY2" fmla="*/ 692600 h 692600"/>
              <a:gd name="connsiteX3" fmla="*/ 0 w 8250136"/>
              <a:gd name="connsiteY3" fmla="*/ 692600 h 692600"/>
              <a:gd name="connsiteX4" fmla="*/ 0 w 8250136"/>
              <a:gd name="connsiteY4" fmla="*/ 0 h 6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136" h="692600">
                <a:moveTo>
                  <a:pt x="0" y="0"/>
                </a:moveTo>
                <a:lnTo>
                  <a:pt x="8250136" y="0"/>
                </a:lnTo>
                <a:lnTo>
                  <a:pt x="8250136" y="692600"/>
                </a:lnTo>
                <a:lnTo>
                  <a:pt x="0" y="692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endParaRPr lang="zh-CN" altLang="en-US" sz="1600" kern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600" kern="1200" dirty="0"/>
              <a:t>组织更大，更有凝聚力的团体，规模可达</a:t>
            </a:r>
            <a:r>
              <a:rPr lang="en-US" altLang="zh-CN" sz="1600" kern="1200" dirty="0"/>
              <a:t>150</a:t>
            </a:r>
            <a:r>
              <a:rPr lang="zh-CN" altLang="en-US" sz="1600" kern="1200" dirty="0"/>
              <a:t>（上限）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xmlns="" id="{FE55EE30-A8FA-4183-9448-2685BC538149}"/>
              </a:ext>
            </a:extLst>
          </p:cNvPr>
          <p:cNvSpPr/>
          <p:nvPr/>
        </p:nvSpPr>
        <p:spPr>
          <a:xfrm>
            <a:off x="4115967" y="5084507"/>
            <a:ext cx="6105100" cy="346248"/>
          </a:xfrm>
          <a:custGeom>
            <a:avLst/>
            <a:gdLst>
              <a:gd name="connsiteX0" fmla="*/ 0 w 6105100"/>
              <a:gd name="connsiteY0" fmla="*/ 0 h 346248"/>
              <a:gd name="connsiteX1" fmla="*/ 6105100 w 6105100"/>
              <a:gd name="connsiteY1" fmla="*/ 0 h 346248"/>
              <a:gd name="connsiteX2" fmla="*/ 6105100 w 6105100"/>
              <a:gd name="connsiteY2" fmla="*/ 346248 h 346248"/>
              <a:gd name="connsiteX3" fmla="*/ 0 w 6105100"/>
              <a:gd name="connsiteY3" fmla="*/ 346248 h 346248"/>
              <a:gd name="connsiteX4" fmla="*/ 0 w 6105100"/>
              <a:gd name="connsiteY4" fmla="*/ 0 h 346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5100" h="346248">
                <a:moveTo>
                  <a:pt x="0" y="0"/>
                </a:moveTo>
                <a:lnTo>
                  <a:pt x="6105100" y="0"/>
                </a:lnTo>
                <a:lnTo>
                  <a:pt x="6105100" y="346248"/>
                </a:lnTo>
                <a:lnTo>
                  <a:pt x="0" y="3462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6670" tIns="26670" rIns="26670" bIns="26670" numCol="1" spcCol="1270" anchor="b" anchorCtr="0">
            <a:noAutofit/>
          </a:bodyPr>
          <a:lstStyle/>
          <a:p>
            <a:pPr marL="0" lvl="0" indent="0" algn="l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zh-CN" altLang="en-US" sz="1400" kern="1200" dirty="0"/>
              <a:t>能够传达关地虚构概念的信息，例如部落的守护神，国家，有限公司以及人权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9F12D2F0-5F26-439B-98CE-014D8D2961A0}"/>
              </a:ext>
            </a:extLst>
          </p:cNvPr>
          <p:cNvGrpSpPr/>
          <p:nvPr/>
        </p:nvGrpSpPr>
        <p:grpSpPr>
          <a:xfrm>
            <a:off x="1970932" y="5084507"/>
            <a:ext cx="8250136" cy="346248"/>
            <a:chOff x="1970932" y="5084507"/>
            <a:chExt cx="8250136" cy="346248"/>
          </a:xfrm>
        </p:grpSpPr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xmlns="" id="{8E323300-C20B-43DD-A279-A9E3E42AF972}"/>
                </a:ext>
              </a:extLst>
            </p:cNvPr>
            <p:cNvSpPr/>
            <p:nvPr/>
          </p:nvSpPr>
          <p:spPr>
            <a:xfrm>
              <a:off x="1970932" y="5430755"/>
              <a:ext cx="8250136" cy="0"/>
            </a:xfrm>
            <a:prstGeom prst="line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0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xmlns="" id="{89DE47DA-D4E7-436E-A606-57DBB0397FFC}"/>
                </a:ext>
              </a:extLst>
            </p:cNvPr>
            <p:cNvSpPr/>
            <p:nvPr/>
          </p:nvSpPr>
          <p:spPr>
            <a:xfrm>
              <a:off x="1970932" y="5084507"/>
              <a:ext cx="2145035" cy="346248"/>
            </a:xfrm>
            <a:custGeom>
              <a:avLst/>
              <a:gdLst>
                <a:gd name="connsiteX0" fmla="*/ 57720 w 2145035"/>
                <a:gd name="connsiteY0" fmla="*/ 0 h 346248"/>
                <a:gd name="connsiteX1" fmla="*/ 2087315 w 2145035"/>
                <a:gd name="connsiteY1" fmla="*/ 0 h 346248"/>
                <a:gd name="connsiteX2" fmla="*/ 2145035 w 2145035"/>
                <a:gd name="connsiteY2" fmla="*/ 57720 h 346248"/>
                <a:gd name="connsiteX3" fmla="*/ 2145035 w 2145035"/>
                <a:gd name="connsiteY3" fmla="*/ 346248 h 346248"/>
                <a:gd name="connsiteX4" fmla="*/ 2145035 w 2145035"/>
                <a:gd name="connsiteY4" fmla="*/ 346248 h 346248"/>
                <a:gd name="connsiteX5" fmla="*/ 0 w 2145035"/>
                <a:gd name="connsiteY5" fmla="*/ 346248 h 346248"/>
                <a:gd name="connsiteX6" fmla="*/ 0 w 2145035"/>
                <a:gd name="connsiteY6" fmla="*/ 346248 h 346248"/>
                <a:gd name="connsiteX7" fmla="*/ 0 w 2145035"/>
                <a:gd name="connsiteY7" fmla="*/ 57720 h 346248"/>
                <a:gd name="connsiteX8" fmla="*/ 57720 w 2145035"/>
                <a:gd name="connsiteY8" fmla="*/ 0 h 346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5035" h="346248">
                  <a:moveTo>
                    <a:pt x="57720" y="0"/>
                  </a:moveTo>
                  <a:lnTo>
                    <a:pt x="2087315" y="0"/>
                  </a:lnTo>
                  <a:cubicBezTo>
                    <a:pt x="2119193" y="0"/>
                    <a:pt x="2145035" y="25842"/>
                    <a:pt x="2145035" y="57720"/>
                  </a:cubicBezTo>
                  <a:lnTo>
                    <a:pt x="2145035" y="346248"/>
                  </a:lnTo>
                  <a:lnTo>
                    <a:pt x="2145035" y="346248"/>
                  </a:lnTo>
                  <a:lnTo>
                    <a:pt x="0" y="346248"/>
                  </a:lnTo>
                  <a:lnTo>
                    <a:pt x="0" y="346248"/>
                  </a:lnTo>
                  <a:lnTo>
                    <a:pt x="0" y="57720"/>
                  </a:lnTo>
                  <a:cubicBezTo>
                    <a:pt x="0" y="25842"/>
                    <a:pt x="25842" y="0"/>
                    <a:pt x="57720" y="0"/>
                  </a:cubicBez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9290" tIns="49290" rIns="49290" bIns="32385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1700" b="1" kern="1200" dirty="0">
                  <a:solidFill>
                    <a:schemeClr val="accent1">
                      <a:lumMod val="50000"/>
                    </a:schemeClr>
                  </a:solidFill>
                </a:rPr>
                <a:t>虚构故事</a:t>
              </a: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xmlns="" id="{1EE663D5-2845-4D73-B685-16F4DDFDC923}"/>
              </a:ext>
            </a:extLst>
          </p:cNvPr>
          <p:cNvSpPr/>
          <p:nvPr/>
        </p:nvSpPr>
        <p:spPr>
          <a:xfrm>
            <a:off x="1970932" y="5479984"/>
            <a:ext cx="8250136" cy="692600"/>
          </a:xfrm>
          <a:custGeom>
            <a:avLst/>
            <a:gdLst>
              <a:gd name="connsiteX0" fmla="*/ 0 w 8250136"/>
              <a:gd name="connsiteY0" fmla="*/ 0 h 692600"/>
              <a:gd name="connsiteX1" fmla="*/ 8250136 w 8250136"/>
              <a:gd name="connsiteY1" fmla="*/ 0 h 692600"/>
              <a:gd name="connsiteX2" fmla="*/ 8250136 w 8250136"/>
              <a:gd name="connsiteY2" fmla="*/ 692600 h 692600"/>
              <a:gd name="connsiteX3" fmla="*/ 0 w 8250136"/>
              <a:gd name="connsiteY3" fmla="*/ 692600 h 692600"/>
              <a:gd name="connsiteX4" fmla="*/ 0 w 8250136"/>
              <a:gd name="connsiteY4" fmla="*/ 0 h 69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0136" h="692600">
                <a:moveTo>
                  <a:pt x="0" y="0"/>
                </a:moveTo>
                <a:lnTo>
                  <a:pt x="8250136" y="0"/>
                </a:lnTo>
                <a:lnTo>
                  <a:pt x="8250136" y="692600"/>
                </a:lnTo>
                <a:lnTo>
                  <a:pt x="0" y="6926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0480" tIns="30480" rIns="30480" bIns="30480" numCol="1" spcCol="1270" anchor="t" anchorCtr="0">
            <a:noAutofit/>
          </a:bodyPr>
          <a:lstStyle/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600" kern="1200" dirty="0"/>
              <a:t>大量陌生人之间的合作</a:t>
            </a:r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1600" kern="1200" dirty="0"/>
              <a:t>社会行为的快速创新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4A7D3ED-1FB0-4727-A6EF-4A19280FA305}"/>
              </a:ext>
            </a:extLst>
          </p:cNvPr>
          <p:cNvSpPr txBox="1"/>
          <p:nvPr/>
        </p:nvSpPr>
        <p:spPr>
          <a:xfrm>
            <a:off x="4419600" y="1893762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/>
              <a:t>认知革命的影响</a:t>
            </a:r>
          </a:p>
        </p:txBody>
      </p:sp>
    </p:spTree>
    <p:extLst>
      <p:ext uri="{BB962C8B-B14F-4D97-AF65-F5344CB8AC3E}">
        <p14:creationId xmlns:p14="http://schemas.microsoft.com/office/powerpoint/2010/main" val="17443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4" grpId="0"/>
      <p:bldP spid="16" grpId="0"/>
      <p:bldP spid="17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 认知革命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—— Cognitive Revolution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228600" y="737175"/>
            <a:ext cx="6858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042871B-9147-4D9B-892E-783432F74B7F}"/>
              </a:ext>
            </a:extLst>
          </p:cNvPr>
          <p:cNvSpPr txBox="1"/>
          <p:nvPr/>
        </p:nvSpPr>
        <p:spPr>
          <a:xfrm>
            <a:off x="25400" y="2919266"/>
            <a:ext cx="12042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证据确凿的澳大利亚巨型动物之殇：</a:t>
            </a:r>
            <a:r>
              <a:rPr lang="zh-CN" altLang="en-US" dirty="0"/>
              <a:t>在澳大利亚当时</a:t>
            </a:r>
            <a:r>
              <a:rPr lang="en-US" altLang="zh-CN" dirty="0"/>
              <a:t>24</a:t>
            </a:r>
            <a:r>
              <a:rPr lang="zh-CN" altLang="en-US" dirty="0"/>
              <a:t>种体重在</a:t>
            </a:r>
            <a:r>
              <a:rPr lang="en-US" altLang="zh-CN" dirty="0"/>
              <a:t>50</a:t>
            </a:r>
            <a:r>
              <a:rPr lang="zh-CN" altLang="en-US" dirty="0"/>
              <a:t>公斤以上的动物中，有</a:t>
            </a:r>
            <a:r>
              <a:rPr lang="en-US" altLang="zh-CN" dirty="0"/>
              <a:t>23</a:t>
            </a:r>
            <a:r>
              <a:rPr lang="zh-CN" altLang="en-US" dirty="0"/>
              <a:t>种都惨遭灭绝</a:t>
            </a:r>
            <a:endParaRPr lang="zh-CN" altLang="en-US" sz="24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xmlns="" id="{2A2DE345-A475-46FB-AFB8-62AF0AD8C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6435939"/>
              </p:ext>
            </p:extLst>
          </p:nvPr>
        </p:nvGraphicFramePr>
        <p:xfrm>
          <a:off x="2765357" y="3201694"/>
          <a:ext cx="6559686" cy="3628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F9A34F8-C6FA-41F7-B3E7-CB11C649CEFA}"/>
              </a:ext>
            </a:extLst>
          </p:cNvPr>
          <p:cNvSpPr txBox="1"/>
          <p:nvPr/>
        </p:nvSpPr>
        <p:spPr>
          <a:xfrm>
            <a:off x="4457970" y="6024328"/>
            <a:ext cx="3463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</a:schemeClr>
                </a:solidFill>
              </a:rPr>
              <a:t>这场生态浩劫是怎么搞起来的？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6AD5889C-25B9-4B9D-BA1C-BFF259FED21C}"/>
              </a:ext>
            </a:extLst>
          </p:cNvPr>
          <p:cNvSpPr/>
          <p:nvPr/>
        </p:nvSpPr>
        <p:spPr>
          <a:xfrm>
            <a:off x="4299688" y="1905000"/>
            <a:ext cx="37866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/>
              <a:t>第一波灭绝浪潮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327519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667000"/>
            <a:ext cx="12192000" cy="1877437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农业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革命 </a:t>
            </a:r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0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Agricultural</a:t>
            </a: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 Revolution</a:t>
            </a:r>
          </a:p>
          <a:p>
            <a:pPr algn="ctr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205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083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农业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革命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Agricultural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Revolution</a:t>
            </a: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8600" y="737175"/>
            <a:ext cx="7239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532338" y="2434208"/>
            <a:ext cx="2210862" cy="1985392"/>
            <a:chOff x="228600" y="2036439"/>
            <a:chExt cx="2210862" cy="1985392"/>
          </a:xfrm>
        </p:grpSpPr>
        <p:grpSp>
          <p:nvGrpSpPr>
            <p:cNvPr id="7" name="组合 6"/>
            <p:cNvGrpSpPr/>
            <p:nvPr/>
          </p:nvGrpSpPr>
          <p:grpSpPr>
            <a:xfrm>
              <a:off x="433102" y="2230906"/>
              <a:ext cx="1777760" cy="1596458"/>
              <a:chOff x="4730584" y="-1187636"/>
              <a:chExt cx="2658750" cy="2387602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4730584" y="-1187636"/>
                <a:ext cx="2658750" cy="2387602"/>
              </a:xfrm>
              <a:custGeom>
                <a:avLst/>
                <a:gdLst>
                  <a:gd name="connsiteX0" fmla="*/ 949445 w 3191647"/>
                  <a:gd name="connsiteY0" fmla="*/ 0 h 2866152"/>
                  <a:gd name="connsiteX1" fmla="*/ 2234352 w 3191647"/>
                  <a:gd name="connsiteY1" fmla="*/ 0 h 2866152"/>
                  <a:gd name="connsiteX2" fmla="*/ 2402131 w 3191647"/>
                  <a:gd name="connsiteY2" fmla="*/ 51249 h 2866152"/>
                  <a:gd name="connsiteX3" fmla="*/ 2409685 w 3191647"/>
                  <a:gd name="connsiteY3" fmla="*/ 57482 h 2866152"/>
                  <a:gd name="connsiteX4" fmla="*/ 2430115 w 3191647"/>
                  <a:gd name="connsiteY4" fmla="*/ 70005 h 2866152"/>
                  <a:gd name="connsiteX5" fmla="*/ 2508940 w 3191647"/>
                  <a:gd name="connsiteY5" fmla="*/ 159371 h 2866152"/>
                  <a:gd name="connsiteX6" fmla="*/ 3151394 w 3191647"/>
                  <a:gd name="connsiteY6" fmla="*/ 1272133 h 2866152"/>
                  <a:gd name="connsiteX7" fmla="*/ 3181372 w 3191647"/>
                  <a:gd name="connsiteY7" fmla="*/ 1499841 h 2866152"/>
                  <a:gd name="connsiteX8" fmla="*/ 3172981 w 3191647"/>
                  <a:gd name="connsiteY8" fmla="*/ 1522315 h 2866152"/>
                  <a:gd name="connsiteX9" fmla="*/ 3170003 w 3191647"/>
                  <a:gd name="connsiteY9" fmla="*/ 1535472 h 2866152"/>
                  <a:gd name="connsiteX10" fmla="*/ 3145044 w 3191647"/>
                  <a:gd name="connsiteY10" fmla="*/ 1590895 h 2866152"/>
                  <a:gd name="connsiteX11" fmla="*/ 2502590 w 3191647"/>
                  <a:gd name="connsiteY11" fmla="*/ 2703657 h 2866152"/>
                  <a:gd name="connsiteX12" fmla="*/ 2488794 w 3191647"/>
                  <a:gd name="connsiteY12" fmla="*/ 2722817 h 2866152"/>
                  <a:gd name="connsiteX13" fmla="*/ 2482806 w 3191647"/>
                  <a:gd name="connsiteY13" fmla="*/ 2733849 h 2866152"/>
                  <a:gd name="connsiteX14" fmla="*/ 2467439 w 3191647"/>
                  <a:gd name="connsiteY14" fmla="*/ 2752474 h 2866152"/>
                  <a:gd name="connsiteX15" fmla="*/ 2467072 w 3191647"/>
                  <a:gd name="connsiteY15" fmla="*/ 2752984 h 2866152"/>
                  <a:gd name="connsiteX16" fmla="*/ 2466846 w 3191647"/>
                  <a:gd name="connsiteY16" fmla="*/ 2753192 h 2866152"/>
                  <a:gd name="connsiteX17" fmla="*/ 2446163 w 3191647"/>
                  <a:gd name="connsiteY17" fmla="*/ 2778260 h 2866152"/>
                  <a:gd name="connsiteX18" fmla="*/ 2233973 w 3191647"/>
                  <a:gd name="connsiteY18" fmla="*/ 2866152 h 2866152"/>
                  <a:gd name="connsiteX19" fmla="*/ 949066 w 3191647"/>
                  <a:gd name="connsiteY19" fmla="*/ 2866152 h 2866152"/>
                  <a:gd name="connsiteX20" fmla="*/ 700233 w 3191647"/>
                  <a:gd name="connsiteY20" fmla="*/ 2733849 h 2866152"/>
                  <a:gd name="connsiteX21" fmla="*/ 689623 w 3191647"/>
                  <a:gd name="connsiteY21" fmla="*/ 2714300 h 2866152"/>
                  <a:gd name="connsiteX22" fmla="*/ 681960 w 3191647"/>
                  <a:gd name="connsiteY22" fmla="*/ 2703658 h 2866152"/>
                  <a:gd name="connsiteX23" fmla="*/ 39506 w 3191647"/>
                  <a:gd name="connsiteY23" fmla="*/ 1590896 h 2866152"/>
                  <a:gd name="connsiteX24" fmla="*/ 1526 w 3191647"/>
                  <a:gd name="connsiteY24" fmla="*/ 1477948 h 2866152"/>
                  <a:gd name="connsiteX25" fmla="*/ 720 w 3191647"/>
                  <a:gd name="connsiteY25" fmla="*/ 1447354 h 2866152"/>
                  <a:gd name="connsiteX26" fmla="*/ 0 w 3191647"/>
                  <a:gd name="connsiteY26" fmla="*/ 1443059 h 2866152"/>
                  <a:gd name="connsiteX27" fmla="*/ 303 w 3191647"/>
                  <a:gd name="connsiteY27" fmla="*/ 1431516 h 2866152"/>
                  <a:gd name="connsiteX28" fmla="*/ 0 w 3191647"/>
                  <a:gd name="connsiteY28" fmla="*/ 1419970 h 2866152"/>
                  <a:gd name="connsiteX29" fmla="*/ 720 w 3191647"/>
                  <a:gd name="connsiteY29" fmla="*/ 1415675 h 2866152"/>
                  <a:gd name="connsiteX30" fmla="*/ 1526 w 3191647"/>
                  <a:gd name="connsiteY30" fmla="*/ 1385081 h 2866152"/>
                  <a:gd name="connsiteX31" fmla="*/ 39506 w 3191647"/>
                  <a:gd name="connsiteY31" fmla="*/ 1272134 h 2866152"/>
                  <a:gd name="connsiteX32" fmla="*/ 681960 w 3191647"/>
                  <a:gd name="connsiteY32" fmla="*/ 159372 h 2866152"/>
                  <a:gd name="connsiteX33" fmla="*/ 698045 w 3191647"/>
                  <a:gd name="connsiteY33" fmla="*/ 137034 h 2866152"/>
                  <a:gd name="connsiteX34" fmla="*/ 700612 w 3191647"/>
                  <a:gd name="connsiteY34" fmla="*/ 132303 h 2866152"/>
                  <a:gd name="connsiteX35" fmla="*/ 707202 w 3191647"/>
                  <a:gd name="connsiteY35" fmla="*/ 124316 h 2866152"/>
                  <a:gd name="connsiteX36" fmla="*/ 717478 w 3191647"/>
                  <a:gd name="connsiteY36" fmla="*/ 110046 h 2866152"/>
                  <a:gd name="connsiteX37" fmla="*/ 723796 w 3191647"/>
                  <a:gd name="connsiteY37" fmla="*/ 104204 h 2866152"/>
                  <a:gd name="connsiteX38" fmla="*/ 737255 w 3191647"/>
                  <a:gd name="connsiteY38" fmla="*/ 87892 h 2866152"/>
                  <a:gd name="connsiteX39" fmla="*/ 949445 w 3191647"/>
                  <a:gd name="connsiteY39" fmla="*/ 0 h 2866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91647" h="2866152">
                    <a:moveTo>
                      <a:pt x="949445" y="0"/>
                    </a:moveTo>
                    <a:lnTo>
                      <a:pt x="2234352" y="0"/>
                    </a:lnTo>
                    <a:cubicBezTo>
                      <a:pt x="2296501" y="0"/>
                      <a:pt x="2354237" y="18893"/>
                      <a:pt x="2402131" y="51249"/>
                    </a:cubicBezTo>
                    <a:lnTo>
                      <a:pt x="2409685" y="57482"/>
                    </a:lnTo>
                    <a:lnTo>
                      <a:pt x="2430115" y="70005"/>
                    </a:lnTo>
                    <a:cubicBezTo>
                      <a:pt x="2461216" y="93504"/>
                      <a:pt x="2488224" y="123489"/>
                      <a:pt x="2508940" y="159371"/>
                    </a:cubicBezTo>
                    <a:lnTo>
                      <a:pt x="3151394" y="1272133"/>
                    </a:lnTo>
                    <a:cubicBezTo>
                      <a:pt x="3192826" y="1343897"/>
                      <a:pt x="3201249" y="1425660"/>
                      <a:pt x="3181372" y="1499841"/>
                    </a:cubicBezTo>
                    <a:lnTo>
                      <a:pt x="3172981" y="1522315"/>
                    </a:lnTo>
                    <a:lnTo>
                      <a:pt x="3170003" y="1535472"/>
                    </a:lnTo>
                    <a:cubicBezTo>
                      <a:pt x="3163697" y="1554388"/>
                      <a:pt x="3155402" y="1572954"/>
                      <a:pt x="3145044" y="1590895"/>
                    </a:cubicBezTo>
                    <a:lnTo>
                      <a:pt x="2502590" y="2703657"/>
                    </a:lnTo>
                    <a:lnTo>
                      <a:pt x="2488794" y="2722817"/>
                    </a:lnTo>
                    <a:lnTo>
                      <a:pt x="2482806" y="2733849"/>
                    </a:lnTo>
                    <a:lnTo>
                      <a:pt x="2467439" y="2752474"/>
                    </a:lnTo>
                    <a:lnTo>
                      <a:pt x="2467072" y="2752984"/>
                    </a:lnTo>
                    <a:lnTo>
                      <a:pt x="2466846" y="2753192"/>
                    </a:lnTo>
                    <a:lnTo>
                      <a:pt x="2446163" y="2778260"/>
                    </a:lnTo>
                    <a:cubicBezTo>
                      <a:pt x="2391859" y="2832565"/>
                      <a:pt x="2316839" y="2866152"/>
                      <a:pt x="2233973" y="2866152"/>
                    </a:cubicBezTo>
                    <a:lnTo>
                      <a:pt x="949066" y="2866152"/>
                    </a:lnTo>
                    <a:cubicBezTo>
                      <a:pt x="845484" y="2866152"/>
                      <a:pt x="754160" y="2813671"/>
                      <a:pt x="700233" y="2733849"/>
                    </a:cubicBezTo>
                    <a:lnTo>
                      <a:pt x="689623" y="2714300"/>
                    </a:lnTo>
                    <a:lnTo>
                      <a:pt x="681960" y="2703658"/>
                    </a:lnTo>
                    <a:lnTo>
                      <a:pt x="39506" y="1590896"/>
                    </a:lnTo>
                    <a:cubicBezTo>
                      <a:pt x="18789" y="1555014"/>
                      <a:pt x="6326" y="1516632"/>
                      <a:pt x="1526" y="1477948"/>
                    </a:cubicBezTo>
                    <a:lnTo>
                      <a:pt x="720" y="1447354"/>
                    </a:lnTo>
                    <a:lnTo>
                      <a:pt x="0" y="1443059"/>
                    </a:lnTo>
                    <a:lnTo>
                      <a:pt x="303" y="1431516"/>
                    </a:lnTo>
                    <a:lnTo>
                      <a:pt x="0" y="1419970"/>
                    </a:lnTo>
                    <a:lnTo>
                      <a:pt x="720" y="1415675"/>
                    </a:lnTo>
                    <a:lnTo>
                      <a:pt x="1526" y="1385081"/>
                    </a:lnTo>
                    <a:cubicBezTo>
                      <a:pt x="6326" y="1346398"/>
                      <a:pt x="18789" y="1308016"/>
                      <a:pt x="39506" y="1272134"/>
                    </a:cubicBezTo>
                    <a:lnTo>
                      <a:pt x="681960" y="159372"/>
                    </a:lnTo>
                    <a:lnTo>
                      <a:pt x="698045" y="137034"/>
                    </a:lnTo>
                    <a:lnTo>
                      <a:pt x="700612" y="132303"/>
                    </a:lnTo>
                    <a:lnTo>
                      <a:pt x="707202" y="124316"/>
                    </a:lnTo>
                    <a:lnTo>
                      <a:pt x="717478" y="110046"/>
                    </a:lnTo>
                    <a:lnTo>
                      <a:pt x="723796" y="104204"/>
                    </a:lnTo>
                    <a:lnTo>
                      <a:pt x="737255" y="87892"/>
                    </a:lnTo>
                    <a:cubicBezTo>
                      <a:pt x="791559" y="33588"/>
                      <a:pt x="866580" y="0"/>
                      <a:pt x="94944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E5E5E5"/>
                  </a:gs>
                  <a:gs pos="100000">
                    <a:srgbClr val="FEFEFE"/>
                  </a:gs>
                </a:gsLst>
                <a:lin ang="5400000" scaled="1"/>
              </a:gradFill>
              <a:ln w="25400" cap="flat" cmpd="sng" algn="ctr">
                <a:gradFill>
                  <a:gsLst>
                    <a:gs pos="0">
                      <a:srgbClr val="5B9BD5">
                        <a:lumMod val="5000"/>
                        <a:lumOff val="95000"/>
                      </a:srgbClr>
                    </a:gs>
                    <a:gs pos="100000">
                      <a:srgbClr val="E0E0E0"/>
                    </a:gs>
                  </a:gsLst>
                  <a:lin ang="5400000" scaled="1"/>
                </a:gradFill>
                <a:prstDash val="solid"/>
                <a:miter lim="800000"/>
              </a:ln>
              <a:effectLst>
                <a:outerShdw blurRad="571500" dist="342900" dir="2280000" algn="tl" rotWithShape="0">
                  <a:prstClr val="black">
                    <a:alpha val="15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" name="文本框 11"/>
              <p:cNvSpPr txBox="1"/>
              <p:nvPr/>
            </p:nvSpPr>
            <p:spPr>
              <a:xfrm>
                <a:off x="5258040" y="-877316"/>
                <a:ext cx="1787822" cy="17951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3600" b="1" kern="0" dirty="0" smtClean="0">
                    <a:solidFill>
                      <a:srgbClr val="2FA598"/>
                    </a:solidFill>
                    <a:latin typeface="微软雅黑" pitchFamily="34" charset="-122"/>
                    <a:ea typeface="微软雅黑" pitchFamily="34" charset="-122"/>
                  </a:rPr>
                  <a:t>农业</a:t>
                </a:r>
                <a:endParaRPr lang="en-US" altLang="zh-CN" sz="3600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endParaRPr>
              </a:p>
              <a:p>
                <a:pPr lvl="0">
                  <a:defRPr/>
                </a:pPr>
                <a:r>
                  <a:rPr lang="zh-CN" altLang="en-US" sz="3600" b="1" kern="0" dirty="0" smtClean="0">
                    <a:solidFill>
                      <a:srgbClr val="2FA598"/>
                    </a:solidFill>
                    <a:latin typeface="微软雅黑" pitchFamily="34" charset="-122"/>
                    <a:ea typeface="微软雅黑" pitchFamily="34" charset="-122"/>
                  </a:rPr>
                  <a:t>革命 </a:t>
                </a:r>
                <a:endParaRPr kumimoji="0" lang="zh-CN" altLang="en-US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1" name="任意多边形 10"/>
            <p:cNvSpPr/>
            <p:nvPr/>
          </p:nvSpPr>
          <p:spPr>
            <a:xfrm>
              <a:off x="228600" y="2036439"/>
              <a:ext cx="2210862" cy="198539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ysClr val="window" lastClr="FFFFFF">
                  <a:alpha val="22000"/>
                </a:sysClr>
              </a:soli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57600" y="1219200"/>
            <a:ext cx="7239000" cy="1062608"/>
            <a:chOff x="3200400" y="1371600"/>
            <a:chExt cx="6858000" cy="1062608"/>
          </a:xfrm>
        </p:grpSpPr>
        <p:grpSp>
          <p:nvGrpSpPr>
            <p:cNvPr id="33" name="组合 32"/>
            <p:cNvGrpSpPr/>
            <p:nvPr/>
          </p:nvGrpSpPr>
          <p:grpSpPr>
            <a:xfrm>
              <a:off x="3200400" y="1371600"/>
              <a:ext cx="6858000" cy="1062608"/>
              <a:chOff x="3923928" y="1752222"/>
              <a:chExt cx="4767527" cy="576064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3923928" y="1752222"/>
                <a:ext cx="4767527" cy="576064"/>
                <a:chOff x="4384599" y="1561976"/>
                <a:chExt cx="3575645" cy="432048"/>
              </a:xfrm>
            </p:grpSpPr>
            <p:sp>
              <p:nvSpPr>
                <p:cNvPr id="13" name="圆角矩形 12"/>
                <p:cNvSpPr/>
                <p:nvPr/>
              </p:nvSpPr>
              <p:spPr>
                <a:xfrm>
                  <a:off x="4384599" y="1561976"/>
                  <a:ext cx="3575645" cy="432048"/>
                </a:xfrm>
                <a:prstGeom prst="roundRect">
                  <a:avLst/>
                </a:prstGeom>
                <a:solidFill>
                  <a:srgbClr val="2FA598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63500" dist="25400" dir="156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4" name="圆角矩形 13"/>
                <p:cNvSpPr/>
                <p:nvPr/>
              </p:nvSpPr>
              <p:spPr>
                <a:xfrm>
                  <a:off x="5036207" y="1610214"/>
                  <a:ext cx="2852030" cy="33557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ln w="12700" cap="flat" cmpd="sng" algn="ctr">
                  <a:gradFill>
                    <a:gsLst>
                      <a:gs pos="100000">
                        <a:sysClr val="window" lastClr="FFFFFF">
                          <a:lumMod val="75000"/>
                        </a:sysClr>
                      </a:gs>
                      <a:gs pos="50000">
                        <a:sysClr val="window" lastClr="FFFFFF">
                          <a:lumMod val="95000"/>
                        </a:sysClr>
                      </a:gs>
                      <a:gs pos="0">
                        <a:sysClr val="window" lastClr="FFFFFF"/>
                      </a:gs>
                    </a:gsLst>
                    <a:lin ang="5400000" scaled="0"/>
                  </a:gra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15" name="圆角矩形 14"/>
              <p:cNvSpPr/>
              <p:nvPr/>
            </p:nvSpPr>
            <p:spPr>
              <a:xfrm>
                <a:off x="3996953" y="1816542"/>
                <a:ext cx="615619" cy="447429"/>
              </a:xfrm>
              <a:prstGeom prst="roundRect">
                <a:avLst/>
              </a:prstGeom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10000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0">
                      <a:sysClr val="window" lastClr="FFFFFF"/>
                    </a:gs>
                  </a:gsLst>
                  <a:lin ang="5400000" scaled="0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FA59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01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6" name="TextBox 177"/>
            <p:cNvSpPr txBox="1"/>
            <p:nvPr/>
          </p:nvSpPr>
          <p:spPr>
            <a:xfrm>
              <a:off x="4450168" y="1490246"/>
              <a:ext cx="5470123" cy="825322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2133" b="1" kern="0" dirty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en-US" sz="2133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农业革命是人类</a:t>
              </a:r>
              <a:r>
                <a:rPr lang="zh-CN" altLang="en-US" sz="2133" b="1" kern="0" dirty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历史上的一次巨大</a:t>
              </a:r>
              <a:r>
                <a:rPr lang="zh-CN" altLang="en-US" sz="2133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革命，是人类的大跃进。</a:t>
              </a: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2FA5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642404" y="2590800"/>
            <a:ext cx="7254195" cy="1062608"/>
            <a:chOff x="3200400" y="1371600"/>
            <a:chExt cx="6858000" cy="1062608"/>
          </a:xfrm>
        </p:grpSpPr>
        <p:grpSp>
          <p:nvGrpSpPr>
            <p:cNvPr id="46" name="组合 45"/>
            <p:cNvGrpSpPr/>
            <p:nvPr/>
          </p:nvGrpSpPr>
          <p:grpSpPr>
            <a:xfrm>
              <a:off x="3200400" y="1371600"/>
              <a:ext cx="6858000" cy="1062608"/>
              <a:chOff x="3923928" y="1752222"/>
              <a:chExt cx="4767527" cy="576064"/>
            </a:xfrm>
          </p:grpSpPr>
          <p:grpSp>
            <p:nvGrpSpPr>
              <p:cNvPr id="48" name="组合 47"/>
              <p:cNvGrpSpPr/>
              <p:nvPr/>
            </p:nvGrpSpPr>
            <p:grpSpPr>
              <a:xfrm>
                <a:off x="3923928" y="1752222"/>
                <a:ext cx="4767527" cy="576064"/>
                <a:chOff x="4384599" y="1561976"/>
                <a:chExt cx="3575645" cy="432048"/>
              </a:xfrm>
            </p:grpSpPr>
            <p:sp>
              <p:nvSpPr>
                <p:cNvPr id="50" name="圆角矩形 49"/>
                <p:cNvSpPr/>
                <p:nvPr/>
              </p:nvSpPr>
              <p:spPr>
                <a:xfrm>
                  <a:off x="4384599" y="1561976"/>
                  <a:ext cx="3575645" cy="432048"/>
                </a:xfrm>
                <a:prstGeom prst="roundRect">
                  <a:avLst/>
                </a:prstGeom>
                <a:solidFill>
                  <a:srgbClr val="2FA598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63500" dist="25400" dir="156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1" name="圆角矩形 50"/>
                <p:cNvSpPr/>
                <p:nvPr/>
              </p:nvSpPr>
              <p:spPr>
                <a:xfrm>
                  <a:off x="5036207" y="1610214"/>
                  <a:ext cx="2852030" cy="33557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ln w="12700" cap="flat" cmpd="sng" algn="ctr">
                  <a:gradFill>
                    <a:gsLst>
                      <a:gs pos="100000">
                        <a:sysClr val="window" lastClr="FFFFFF">
                          <a:lumMod val="75000"/>
                        </a:sysClr>
                      </a:gs>
                      <a:gs pos="50000">
                        <a:sysClr val="window" lastClr="FFFFFF">
                          <a:lumMod val="95000"/>
                        </a:sysClr>
                      </a:gs>
                      <a:gs pos="0">
                        <a:sysClr val="window" lastClr="FFFFFF"/>
                      </a:gs>
                    </a:gsLst>
                    <a:lin ang="5400000" scaled="0"/>
                  </a:gra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49" name="圆角矩形 48"/>
              <p:cNvSpPr/>
              <p:nvPr/>
            </p:nvSpPr>
            <p:spPr>
              <a:xfrm>
                <a:off x="3996953" y="1816542"/>
                <a:ext cx="615619" cy="447429"/>
              </a:xfrm>
              <a:prstGeom prst="roundRect">
                <a:avLst/>
              </a:prstGeom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10000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0">
                      <a:sysClr val="window" lastClr="FFFFFF"/>
                    </a:gs>
                  </a:gsLst>
                  <a:lin ang="5400000" scaled="0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FA59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02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7" name="TextBox 177"/>
            <p:cNvSpPr txBox="1"/>
            <p:nvPr/>
          </p:nvSpPr>
          <p:spPr>
            <a:xfrm>
              <a:off x="4450168" y="1490246"/>
              <a:ext cx="5470123" cy="825322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2133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是一个转折点，让人类抛下了与自然紧紧相连的共生关系，掌握更多的主动权。</a:t>
              </a: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2FA5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642404" y="3962400"/>
            <a:ext cx="7254196" cy="1062608"/>
            <a:chOff x="3200400" y="1371600"/>
            <a:chExt cx="6858000" cy="1062608"/>
          </a:xfrm>
        </p:grpSpPr>
        <p:grpSp>
          <p:nvGrpSpPr>
            <p:cNvPr id="53" name="组合 52"/>
            <p:cNvGrpSpPr/>
            <p:nvPr/>
          </p:nvGrpSpPr>
          <p:grpSpPr>
            <a:xfrm>
              <a:off x="3200400" y="1371600"/>
              <a:ext cx="6858000" cy="1062608"/>
              <a:chOff x="3923928" y="1752222"/>
              <a:chExt cx="4767527" cy="576064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3923928" y="1752222"/>
                <a:ext cx="4767527" cy="576064"/>
                <a:chOff x="4384599" y="1561976"/>
                <a:chExt cx="3575645" cy="432048"/>
              </a:xfrm>
            </p:grpSpPr>
            <p:sp>
              <p:nvSpPr>
                <p:cNvPr id="57" name="圆角矩形 56"/>
                <p:cNvSpPr/>
                <p:nvPr/>
              </p:nvSpPr>
              <p:spPr>
                <a:xfrm>
                  <a:off x="4384599" y="1561976"/>
                  <a:ext cx="3575645" cy="432048"/>
                </a:xfrm>
                <a:prstGeom prst="roundRect">
                  <a:avLst/>
                </a:prstGeom>
                <a:solidFill>
                  <a:srgbClr val="2FA598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63500" dist="25400" dir="156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8" name="圆角矩形 57"/>
                <p:cNvSpPr/>
                <p:nvPr/>
              </p:nvSpPr>
              <p:spPr>
                <a:xfrm>
                  <a:off x="5036207" y="1610214"/>
                  <a:ext cx="2852030" cy="33557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ln w="12700" cap="flat" cmpd="sng" algn="ctr">
                  <a:gradFill>
                    <a:gsLst>
                      <a:gs pos="100000">
                        <a:sysClr val="window" lastClr="FFFFFF">
                          <a:lumMod val="75000"/>
                        </a:sysClr>
                      </a:gs>
                      <a:gs pos="50000">
                        <a:sysClr val="window" lastClr="FFFFFF">
                          <a:lumMod val="95000"/>
                        </a:sysClr>
                      </a:gs>
                      <a:gs pos="0">
                        <a:sysClr val="window" lastClr="FFFFFF"/>
                      </a:gs>
                    </a:gsLst>
                    <a:lin ang="5400000" scaled="0"/>
                  </a:gra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6" name="圆角矩形 55"/>
              <p:cNvSpPr/>
              <p:nvPr/>
            </p:nvSpPr>
            <p:spPr>
              <a:xfrm>
                <a:off x="3996953" y="1816542"/>
                <a:ext cx="615619" cy="447429"/>
              </a:xfrm>
              <a:prstGeom prst="roundRect">
                <a:avLst/>
              </a:prstGeom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10000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0">
                      <a:sysClr val="window" lastClr="FFFFFF"/>
                    </a:gs>
                  </a:gsLst>
                  <a:lin ang="5400000" scaled="0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FA59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03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4" name="TextBox 177"/>
            <p:cNvSpPr txBox="1"/>
            <p:nvPr/>
          </p:nvSpPr>
          <p:spPr>
            <a:xfrm>
              <a:off x="4450168" y="1490246"/>
              <a:ext cx="5470123" cy="825322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2133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食物的富余使得人口爆炸式增长，是后续大规模政治和社会制度的基础。</a:t>
              </a: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2FA5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657600" y="5334000"/>
            <a:ext cx="7254196" cy="1062608"/>
            <a:chOff x="3200400" y="1371600"/>
            <a:chExt cx="6858000" cy="1062608"/>
          </a:xfrm>
        </p:grpSpPr>
        <p:grpSp>
          <p:nvGrpSpPr>
            <p:cNvPr id="60" name="组合 59"/>
            <p:cNvGrpSpPr/>
            <p:nvPr/>
          </p:nvGrpSpPr>
          <p:grpSpPr>
            <a:xfrm>
              <a:off x="3200400" y="1371600"/>
              <a:ext cx="6858000" cy="1062608"/>
              <a:chOff x="3923928" y="1752222"/>
              <a:chExt cx="4767527" cy="576064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3923928" y="1752222"/>
                <a:ext cx="4767527" cy="576064"/>
                <a:chOff x="4384599" y="1561976"/>
                <a:chExt cx="3575645" cy="432048"/>
              </a:xfrm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84599" y="1561976"/>
                  <a:ext cx="3575645" cy="432048"/>
                </a:xfrm>
                <a:prstGeom prst="roundRect">
                  <a:avLst/>
                </a:prstGeom>
                <a:solidFill>
                  <a:srgbClr val="2FA598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innerShdw blurRad="63500" dist="25400" dir="15600000">
                    <a:prstClr val="black">
                      <a:alpha val="50000"/>
                    </a:prstClr>
                  </a:inn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5036207" y="1610214"/>
                  <a:ext cx="2852030" cy="335572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/>
                    </a:gs>
                  </a:gsLst>
                  <a:lin ang="2700000" scaled="1"/>
                  <a:tileRect/>
                </a:gradFill>
                <a:ln w="12700" cap="flat" cmpd="sng" algn="ctr">
                  <a:gradFill>
                    <a:gsLst>
                      <a:gs pos="100000">
                        <a:sysClr val="window" lastClr="FFFFFF">
                          <a:lumMod val="75000"/>
                        </a:sysClr>
                      </a:gs>
                      <a:gs pos="50000">
                        <a:sysClr val="window" lastClr="FFFFFF">
                          <a:lumMod val="95000"/>
                        </a:sysClr>
                      </a:gs>
                      <a:gs pos="0">
                        <a:sysClr val="window" lastClr="FFFFFF"/>
                      </a:gs>
                    </a:gsLst>
                    <a:lin ang="5400000" scaled="0"/>
                  </a:gra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gradFill flip="none" rotWithShape="1">
                      <a:gsLst>
                        <a:gs pos="0">
                          <a:sysClr val="window" lastClr="FFFFFF">
                            <a:shade val="30000"/>
                            <a:satMod val="115000"/>
                          </a:sysClr>
                        </a:gs>
                        <a:gs pos="50000">
                          <a:sysClr val="window" lastClr="FFFFFF">
                            <a:shade val="67500"/>
                            <a:satMod val="115000"/>
                          </a:sysClr>
                        </a:gs>
                        <a:gs pos="100000">
                          <a:sysClr val="window" lastClr="FFFFFF">
                            <a:shade val="100000"/>
                            <a:satMod val="115000"/>
                          </a:sysClr>
                        </a:gs>
                      </a:gsLst>
                      <a:lin ang="2700000" scaled="1"/>
                      <a:tileRect/>
                    </a:gra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3" name="圆角矩形 62"/>
              <p:cNvSpPr/>
              <p:nvPr/>
            </p:nvSpPr>
            <p:spPr>
              <a:xfrm>
                <a:off x="3996953" y="1816542"/>
                <a:ext cx="615619" cy="447429"/>
              </a:xfrm>
              <a:prstGeom prst="roundRect">
                <a:avLst/>
              </a:prstGeom>
              <a:gradFill flip="none" rotWithShape="1">
                <a:gsLst>
                  <a:gs pos="0">
                    <a:sysClr val="window" lastClr="FFFFFF">
                      <a:lumMod val="75000"/>
                    </a:sysClr>
                  </a:gs>
                  <a:gs pos="50000">
                    <a:sysClr val="window" lastClr="FFFFFF">
                      <a:lumMod val="95000"/>
                    </a:sysClr>
                  </a:gs>
                  <a:gs pos="100000">
                    <a:sysClr val="window" lastClr="FFFFFF"/>
                  </a:gs>
                </a:gsLst>
                <a:lin ang="2700000" scaled="1"/>
                <a:tileRect/>
              </a:gradFill>
              <a:ln w="12700" cap="flat" cmpd="sng" algn="ctr">
                <a:gradFill>
                  <a:gsLst>
                    <a:gs pos="100000">
                      <a:sysClr val="window" lastClr="FFFFFF">
                        <a:lumMod val="75000"/>
                      </a:sysClr>
                    </a:gs>
                    <a:gs pos="50000">
                      <a:sysClr val="window" lastClr="FFFFFF">
                        <a:lumMod val="95000"/>
                      </a:sysClr>
                    </a:gs>
                    <a:gs pos="0">
                      <a:sysClr val="window" lastClr="FFFFFF"/>
                    </a:gs>
                  </a:gsLst>
                  <a:lin ang="5400000" scaled="0"/>
                </a:gradFill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2FA598"/>
                    </a:solidFill>
                    <a:effectLst/>
                    <a:uLnTx/>
                    <a:uFillTx/>
                    <a:latin typeface="微软雅黑" pitchFamily="34" charset="-122"/>
                    <a:ea typeface="微软雅黑" pitchFamily="34" charset="-122"/>
                  </a:rPr>
                  <a:t>04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1" name="TextBox 177"/>
            <p:cNvSpPr txBox="1"/>
            <p:nvPr/>
          </p:nvSpPr>
          <p:spPr>
            <a:xfrm>
              <a:off x="4450168" y="1490246"/>
              <a:ext cx="5470123" cy="825322"/>
            </a:xfrm>
            <a:prstGeom prst="round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lvl="0" algn="ctr">
                <a:defRPr/>
              </a:pPr>
              <a:r>
                <a:rPr lang="zh-CN" altLang="en-US" sz="2133" b="1" kern="0" dirty="0" smtClean="0">
                  <a:solidFill>
                    <a:srgbClr val="2FA598"/>
                  </a:solidFill>
                  <a:latin typeface="微软雅黑" pitchFamily="34" charset="-122"/>
                  <a:ea typeface="微软雅黑" pitchFamily="34" charset="-122"/>
                </a:rPr>
                <a:t>史上最大骗局，农业革命本质是：让更多的人以更糟糕的状况生活下去。</a:t>
              </a:r>
              <a:endParaRPr kumimoji="0" lang="zh-CN" altLang="en-US" sz="2133" b="1" i="0" u="none" strike="noStrike" kern="0" cap="none" spc="0" normalizeH="0" baseline="0" noProof="0" dirty="0">
                <a:ln>
                  <a:noFill/>
                </a:ln>
                <a:solidFill>
                  <a:srgbClr val="2FA598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41982"/>
            <a:ext cx="8083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农业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革命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Agricultural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Revolution</a:t>
            </a: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8600" y="737175"/>
            <a:ext cx="7239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1159051" y="2170217"/>
            <a:ext cx="732414" cy="815592"/>
            <a:chOff x="939401" y="1610539"/>
            <a:chExt cx="891828" cy="993110"/>
          </a:xfrm>
        </p:grpSpPr>
        <p:sp>
          <p:nvSpPr>
            <p:cNvPr id="38" name="任意多边形 37"/>
            <p:cNvSpPr/>
            <p:nvPr/>
          </p:nvSpPr>
          <p:spPr>
            <a:xfrm rot="5400000">
              <a:off x="888760" y="166118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Freeform 803"/>
            <p:cNvSpPr>
              <a:spLocks/>
            </p:cNvSpPr>
            <p:nvPr/>
          </p:nvSpPr>
          <p:spPr bwMode="auto">
            <a:xfrm>
              <a:off x="1081852" y="1819019"/>
              <a:ext cx="605546" cy="576150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74425" y="3355479"/>
            <a:ext cx="732414" cy="815592"/>
            <a:chOff x="958122" y="3053779"/>
            <a:chExt cx="891828" cy="993110"/>
          </a:xfrm>
        </p:grpSpPr>
        <p:sp>
          <p:nvSpPr>
            <p:cNvPr id="41" name="任意多边形 40"/>
            <p:cNvSpPr/>
            <p:nvPr/>
          </p:nvSpPr>
          <p:spPr>
            <a:xfrm rot="5400000">
              <a:off x="907481" y="310442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109504" y="3273386"/>
              <a:ext cx="589064" cy="553896"/>
              <a:chOff x="4235450" y="844550"/>
              <a:chExt cx="638175" cy="600076"/>
            </a:xfrm>
            <a:solidFill>
              <a:srgbClr val="2FA598"/>
            </a:solidFill>
          </p:grpSpPr>
          <p:sp>
            <p:nvSpPr>
              <p:cNvPr id="43" name="Freeform 801"/>
              <p:cNvSpPr>
                <a:spLocks noEditPoints="1"/>
              </p:cNvSpPr>
              <p:nvPr/>
            </p:nvSpPr>
            <p:spPr bwMode="auto">
              <a:xfrm>
                <a:off x="4235450" y="915988"/>
                <a:ext cx="525463" cy="528638"/>
              </a:xfrm>
              <a:custGeom>
                <a:avLst/>
                <a:gdLst>
                  <a:gd name="T0" fmla="*/ 0 w 140"/>
                  <a:gd name="T1" fmla="*/ 115 h 141"/>
                  <a:gd name="T2" fmla="*/ 25 w 140"/>
                  <a:gd name="T3" fmla="*/ 130 h 141"/>
                  <a:gd name="T4" fmla="*/ 10 w 140"/>
                  <a:gd name="T5" fmla="*/ 60 h 141"/>
                  <a:gd name="T6" fmla="*/ 0 w 140"/>
                  <a:gd name="T7" fmla="*/ 81 h 141"/>
                  <a:gd name="T8" fmla="*/ 10 w 140"/>
                  <a:gd name="T9" fmla="*/ 60 h 141"/>
                  <a:gd name="T10" fmla="*/ 10 w 140"/>
                  <a:gd name="T11" fmla="*/ 26 h 141"/>
                  <a:gd name="T12" fmla="*/ 25 w 140"/>
                  <a:gd name="T13" fmla="*/ 0 h 141"/>
                  <a:gd name="T14" fmla="*/ 10 w 140"/>
                  <a:gd name="T15" fmla="*/ 87 h 141"/>
                  <a:gd name="T16" fmla="*/ 0 w 140"/>
                  <a:gd name="T17" fmla="*/ 108 h 141"/>
                  <a:gd name="T18" fmla="*/ 10 w 140"/>
                  <a:gd name="T19" fmla="*/ 87 h 141"/>
                  <a:gd name="T20" fmla="*/ 0 w 140"/>
                  <a:gd name="T21" fmla="*/ 33 h 141"/>
                  <a:gd name="T22" fmla="*/ 10 w 140"/>
                  <a:gd name="T23" fmla="*/ 54 h 141"/>
                  <a:gd name="T24" fmla="*/ 140 w 140"/>
                  <a:gd name="T25" fmla="*/ 42 h 141"/>
                  <a:gd name="T26" fmla="*/ 140 w 140"/>
                  <a:gd name="T27" fmla="*/ 54 h 141"/>
                  <a:gd name="T28" fmla="*/ 107 w 140"/>
                  <a:gd name="T29" fmla="*/ 9 h 141"/>
                  <a:gd name="T30" fmla="*/ 87 w 140"/>
                  <a:gd name="T31" fmla="*/ 0 h 141"/>
                  <a:gd name="T32" fmla="*/ 105 w 140"/>
                  <a:gd name="T33" fmla="*/ 10 h 141"/>
                  <a:gd name="T34" fmla="*/ 32 w 140"/>
                  <a:gd name="T35" fmla="*/ 141 h 141"/>
                  <a:gd name="T36" fmla="*/ 53 w 140"/>
                  <a:gd name="T37" fmla="*/ 131 h 141"/>
                  <a:gd name="T38" fmla="*/ 32 w 140"/>
                  <a:gd name="T39" fmla="*/ 141 h 141"/>
                  <a:gd name="T40" fmla="*/ 140 w 140"/>
                  <a:gd name="T41" fmla="*/ 108 h 141"/>
                  <a:gd name="T42" fmla="*/ 130 w 140"/>
                  <a:gd name="T43" fmla="*/ 87 h 141"/>
                  <a:gd name="T44" fmla="*/ 115 w 140"/>
                  <a:gd name="T45" fmla="*/ 130 h 141"/>
                  <a:gd name="T46" fmla="*/ 140 w 140"/>
                  <a:gd name="T47" fmla="*/ 115 h 141"/>
                  <a:gd name="T48" fmla="*/ 115 w 140"/>
                  <a:gd name="T49" fmla="*/ 130 h 141"/>
                  <a:gd name="T50" fmla="*/ 130 w 140"/>
                  <a:gd name="T51" fmla="*/ 81 h 141"/>
                  <a:gd name="T52" fmla="*/ 140 w 140"/>
                  <a:gd name="T53" fmla="*/ 60 h 141"/>
                  <a:gd name="T54" fmla="*/ 32 w 140"/>
                  <a:gd name="T55" fmla="*/ 10 h 141"/>
                  <a:gd name="T56" fmla="*/ 53 w 140"/>
                  <a:gd name="T57" fmla="*/ 0 h 141"/>
                  <a:gd name="T58" fmla="*/ 32 w 140"/>
                  <a:gd name="T59" fmla="*/ 10 h 141"/>
                  <a:gd name="T60" fmla="*/ 80 w 140"/>
                  <a:gd name="T61" fmla="*/ 10 h 141"/>
                  <a:gd name="T62" fmla="*/ 60 w 140"/>
                  <a:gd name="T63" fmla="*/ 0 h 141"/>
                  <a:gd name="T64" fmla="*/ 60 w 140"/>
                  <a:gd name="T65" fmla="*/ 141 h 141"/>
                  <a:gd name="T66" fmla="*/ 80 w 140"/>
                  <a:gd name="T67" fmla="*/ 131 h 141"/>
                  <a:gd name="T68" fmla="*/ 60 w 140"/>
                  <a:gd name="T69" fmla="*/ 141 h 141"/>
                  <a:gd name="T70" fmla="*/ 107 w 140"/>
                  <a:gd name="T71" fmla="*/ 141 h 141"/>
                  <a:gd name="T72" fmla="*/ 87 w 140"/>
                  <a:gd name="T73" fmla="*/ 13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40" h="141">
                    <a:moveTo>
                      <a:pt x="10" y="115"/>
                    </a:move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9"/>
                      <a:pt x="11" y="140"/>
                      <a:pt x="25" y="140"/>
                    </a:cubicBezTo>
                    <a:cubicBezTo>
                      <a:pt x="25" y="130"/>
                      <a:pt x="25" y="130"/>
                      <a:pt x="25" y="130"/>
                    </a:cubicBezTo>
                    <a:cubicBezTo>
                      <a:pt x="17" y="130"/>
                      <a:pt x="10" y="124"/>
                      <a:pt x="10" y="115"/>
                    </a:cubicBezTo>
                    <a:close/>
                    <a:moveTo>
                      <a:pt x="10" y="60"/>
                    </a:moveTo>
                    <a:cubicBezTo>
                      <a:pt x="0" y="60"/>
                      <a:pt x="0" y="60"/>
                      <a:pt x="0" y="60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0" y="81"/>
                      <a:pt x="10" y="81"/>
                      <a:pt x="10" y="81"/>
                    </a:cubicBezTo>
                    <a:lnTo>
                      <a:pt x="10" y="60"/>
                    </a:lnTo>
                    <a:close/>
                    <a:moveTo>
                      <a:pt x="0" y="26"/>
                    </a:moveTo>
                    <a:cubicBezTo>
                      <a:pt x="10" y="26"/>
                      <a:pt x="10" y="26"/>
                      <a:pt x="10" y="26"/>
                    </a:cubicBezTo>
                    <a:cubicBezTo>
                      <a:pt x="10" y="17"/>
                      <a:pt x="17" y="10"/>
                      <a:pt x="25" y="1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6"/>
                    </a:cubicBezTo>
                    <a:close/>
                    <a:moveTo>
                      <a:pt x="10" y="87"/>
                    </a:moveTo>
                    <a:cubicBezTo>
                      <a:pt x="0" y="87"/>
                      <a:pt x="0" y="87"/>
                      <a:pt x="0" y="87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10" y="108"/>
                      <a:pt x="10" y="108"/>
                      <a:pt x="10" y="108"/>
                    </a:cubicBezTo>
                    <a:lnTo>
                      <a:pt x="10" y="87"/>
                    </a:lnTo>
                    <a:close/>
                    <a:moveTo>
                      <a:pt x="10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10" y="54"/>
                      <a:pt x="10" y="54"/>
                      <a:pt x="10" y="54"/>
                    </a:cubicBezTo>
                    <a:lnTo>
                      <a:pt x="10" y="33"/>
                    </a:lnTo>
                    <a:close/>
                    <a:moveTo>
                      <a:pt x="140" y="42"/>
                    </a:moveTo>
                    <a:cubicBezTo>
                      <a:pt x="137" y="46"/>
                      <a:pt x="135" y="50"/>
                      <a:pt x="132" y="54"/>
                    </a:cubicBezTo>
                    <a:cubicBezTo>
                      <a:pt x="140" y="54"/>
                      <a:pt x="140" y="54"/>
                      <a:pt x="140" y="54"/>
                    </a:cubicBezTo>
                    <a:lnTo>
                      <a:pt x="140" y="42"/>
                    </a:lnTo>
                    <a:close/>
                    <a:moveTo>
                      <a:pt x="107" y="9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87" y="0"/>
                      <a:pt x="87" y="0"/>
                      <a:pt x="87" y="0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105" y="10"/>
                      <a:pt x="105" y="10"/>
                      <a:pt x="105" y="10"/>
                    </a:cubicBezTo>
                    <a:cubicBezTo>
                      <a:pt x="106" y="10"/>
                      <a:pt x="106" y="9"/>
                      <a:pt x="107" y="9"/>
                    </a:cubicBezTo>
                    <a:close/>
                    <a:moveTo>
                      <a:pt x="32" y="141"/>
                    </a:moveTo>
                    <a:cubicBezTo>
                      <a:pt x="53" y="141"/>
                      <a:pt x="53" y="141"/>
                      <a:pt x="53" y="141"/>
                    </a:cubicBezTo>
                    <a:cubicBezTo>
                      <a:pt x="53" y="131"/>
                      <a:pt x="53" y="131"/>
                      <a:pt x="53" y="131"/>
                    </a:cubicBezTo>
                    <a:cubicBezTo>
                      <a:pt x="32" y="131"/>
                      <a:pt x="32" y="131"/>
                      <a:pt x="32" y="131"/>
                    </a:cubicBezTo>
                    <a:lnTo>
                      <a:pt x="32" y="141"/>
                    </a:lnTo>
                    <a:close/>
                    <a:moveTo>
                      <a:pt x="130" y="108"/>
                    </a:moveTo>
                    <a:cubicBezTo>
                      <a:pt x="140" y="108"/>
                      <a:pt x="140" y="108"/>
                      <a:pt x="140" y="108"/>
                    </a:cubicBezTo>
                    <a:cubicBezTo>
                      <a:pt x="140" y="87"/>
                      <a:pt x="140" y="87"/>
                      <a:pt x="140" y="87"/>
                    </a:cubicBezTo>
                    <a:cubicBezTo>
                      <a:pt x="130" y="87"/>
                      <a:pt x="130" y="87"/>
                      <a:pt x="130" y="87"/>
                    </a:cubicBezTo>
                    <a:lnTo>
                      <a:pt x="130" y="108"/>
                    </a:lnTo>
                    <a:close/>
                    <a:moveTo>
                      <a:pt x="115" y="130"/>
                    </a:moveTo>
                    <a:cubicBezTo>
                      <a:pt x="115" y="140"/>
                      <a:pt x="115" y="140"/>
                      <a:pt x="115" y="140"/>
                    </a:cubicBezTo>
                    <a:cubicBezTo>
                      <a:pt x="129" y="140"/>
                      <a:pt x="140" y="129"/>
                      <a:pt x="140" y="115"/>
                    </a:cubicBezTo>
                    <a:cubicBezTo>
                      <a:pt x="130" y="115"/>
                      <a:pt x="130" y="115"/>
                      <a:pt x="130" y="115"/>
                    </a:cubicBezTo>
                    <a:cubicBezTo>
                      <a:pt x="130" y="124"/>
                      <a:pt x="123" y="130"/>
                      <a:pt x="115" y="130"/>
                    </a:cubicBezTo>
                    <a:close/>
                    <a:moveTo>
                      <a:pt x="130" y="60"/>
                    </a:moveTo>
                    <a:cubicBezTo>
                      <a:pt x="130" y="81"/>
                      <a:pt x="130" y="81"/>
                      <a:pt x="130" y="81"/>
                    </a:cubicBezTo>
                    <a:cubicBezTo>
                      <a:pt x="140" y="81"/>
                      <a:pt x="140" y="81"/>
                      <a:pt x="140" y="81"/>
                    </a:cubicBezTo>
                    <a:cubicBezTo>
                      <a:pt x="140" y="60"/>
                      <a:pt x="140" y="60"/>
                      <a:pt x="140" y="60"/>
                    </a:cubicBezTo>
                    <a:lnTo>
                      <a:pt x="130" y="60"/>
                    </a:lnTo>
                    <a:close/>
                    <a:moveTo>
                      <a:pt x="32" y="10"/>
                    </a:moveTo>
                    <a:cubicBezTo>
                      <a:pt x="53" y="10"/>
                      <a:pt x="53" y="10"/>
                      <a:pt x="53" y="1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32" y="0"/>
                      <a:pt x="32" y="0"/>
                      <a:pt x="32" y="0"/>
                    </a:cubicBezTo>
                    <a:lnTo>
                      <a:pt x="32" y="10"/>
                    </a:lnTo>
                    <a:close/>
                    <a:moveTo>
                      <a:pt x="60" y="10"/>
                    </a:moveTo>
                    <a:cubicBezTo>
                      <a:pt x="80" y="10"/>
                      <a:pt x="80" y="10"/>
                      <a:pt x="80" y="1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0" y="0"/>
                      <a:pt x="60" y="0"/>
                      <a:pt x="60" y="0"/>
                    </a:cubicBezTo>
                    <a:lnTo>
                      <a:pt x="60" y="10"/>
                    </a:lnTo>
                    <a:close/>
                    <a:moveTo>
                      <a:pt x="60" y="141"/>
                    </a:moveTo>
                    <a:cubicBezTo>
                      <a:pt x="80" y="141"/>
                      <a:pt x="80" y="141"/>
                      <a:pt x="80" y="141"/>
                    </a:cubicBezTo>
                    <a:cubicBezTo>
                      <a:pt x="80" y="131"/>
                      <a:pt x="80" y="131"/>
                      <a:pt x="80" y="131"/>
                    </a:cubicBezTo>
                    <a:cubicBezTo>
                      <a:pt x="60" y="131"/>
                      <a:pt x="60" y="131"/>
                      <a:pt x="60" y="131"/>
                    </a:cubicBezTo>
                    <a:lnTo>
                      <a:pt x="60" y="141"/>
                    </a:lnTo>
                    <a:close/>
                    <a:moveTo>
                      <a:pt x="87" y="141"/>
                    </a:move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7" y="131"/>
                      <a:pt x="107" y="131"/>
                      <a:pt x="107" y="131"/>
                    </a:cubicBezTo>
                    <a:cubicBezTo>
                      <a:pt x="87" y="131"/>
                      <a:pt x="87" y="131"/>
                      <a:pt x="87" y="131"/>
                    </a:cubicBezTo>
                    <a:lnTo>
                      <a:pt x="87" y="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66" name="Freeform 802"/>
              <p:cNvSpPr>
                <a:spLocks/>
              </p:cNvSpPr>
              <p:nvPr/>
            </p:nvSpPr>
            <p:spPr bwMode="auto">
              <a:xfrm>
                <a:off x="4295775" y="844550"/>
                <a:ext cx="577850" cy="498475"/>
              </a:xfrm>
              <a:custGeom>
                <a:avLst/>
                <a:gdLst>
                  <a:gd name="T0" fmla="*/ 150 w 154"/>
                  <a:gd name="T1" fmla="*/ 0 h 133"/>
                  <a:gd name="T2" fmla="*/ 54 w 154"/>
                  <a:gd name="T3" fmla="*/ 84 h 133"/>
                  <a:gd name="T4" fmla="*/ 17 w 154"/>
                  <a:gd name="T5" fmla="*/ 54 h 133"/>
                  <a:gd name="T6" fmla="*/ 0 w 154"/>
                  <a:gd name="T7" fmla="*/ 68 h 133"/>
                  <a:gd name="T8" fmla="*/ 65 w 154"/>
                  <a:gd name="T9" fmla="*/ 133 h 133"/>
                  <a:gd name="T10" fmla="*/ 154 w 154"/>
                  <a:gd name="T11" fmla="*/ 9 h 133"/>
                  <a:gd name="T12" fmla="*/ 150 w 154"/>
                  <a:gd name="T13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" h="133">
                    <a:moveTo>
                      <a:pt x="150" y="0"/>
                    </a:moveTo>
                    <a:cubicBezTo>
                      <a:pt x="104" y="29"/>
                      <a:pt x="69" y="65"/>
                      <a:pt x="54" y="84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65" y="133"/>
                      <a:pt x="65" y="133"/>
                      <a:pt x="65" y="133"/>
                    </a:cubicBezTo>
                    <a:cubicBezTo>
                      <a:pt x="76" y="105"/>
                      <a:pt x="111" y="49"/>
                      <a:pt x="154" y="9"/>
                    </a:cubicBezTo>
                    <a:lnTo>
                      <a:pt x="1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67" name="组合 66"/>
          <p:cNvGrpSpPr/>
          <p:nvPr/>
        </p:nvGrpSpPr>
        <p:grpSpPr>
          <a:xfrm>
            <a:off x="1143000" y="4540740"/>
            <a:ext cx="732414" cy="815592"/>
            <a:chOff x="919857" y="4497019"/>
            <a:chExt cx="891828" cy="993110"/>
          </a:xfrm>
        </p:grpSpPr>
        <p:sp>
          <p:nvSpPr>
            <p:cNvPr id="68" name="任意多边形 67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9920211" y="2220546"/>
            <a:ext cx="732414" cy="815592"/>
            <a:chOff x="10380316" y="1610539"/>
            <a:chExt cx="891828" cy="993110"/>
          </a:xfrm>
        </p:grpSpPr>
        <p:sp>
          <p:nvSpPr>
            <p:cNvPr id="71" name="任意多边形 70"/>
            <p:cNvSpPr/>
            <p:nvPr/>
          </p:nvSpPr>
          <p:spPr>
            <a:xfrm rot="5400000">
              <a:off x="10329675" y="166118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0537993" y="1857004"/>
              <a:ext cx="613916" cy="500180"/>
              <a:chOff x="8323263" y="-182563"/>
              <a:chExt cx="754063" cy="614364"/>
            </a:xfrm>
            <a:solidFill>
              <a:srgbClr val="2FA598"/>
            </a:solidFill>
          </p:grpSpPr>
          <p:sp>
            <p:nvSpPr>
              <p:cNvPr id="73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Freeform 788"/>
              <p:cNvSpPr>
                <a:spLocks/>
              </p:cNvSpPr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Freeform 789"/>
              <p:cNvSpPr>
                <a:spLocks/>
              </p:cNvSpPr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Freeform 790"/>
              <p:cNvSpPr>
                <a:spLocks/>
              </p:cNvSpPr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Freeform 791"/>
              <p:cNvSpPr>
                <a:spLocks noEditPoints="1"/>
              </p:cNvSpPr>
              <p:nvPr/>
            </p:nvSpPr>
            <p:spPr bwMode="auto">
              <a:xfrm>
                <a:off x="8323263" y="-182563"/>
                <a:ext cx="577850" cy="606425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79" name="组合 78"/>
          <p:cNvGrpSpPr/>
          <p:nvPr/>
        </p:nvGrpSpPr>
        <p:grpSpPr>
          <a:xfrm>
            <a:off x="9935586" y="3405808"/>
            <a:ext cx="732414" cy="815592"/>
            <a:chOff x="10399037" y="3053779"/>
            <a:chExt cx="891828" cy="993110"/>
          </a:xfrm>
        </p:grpSpPr>
        <p:sp>
          <p:nvSpPr>
            <p:cNvPr id="80" name="任意多边形 79"/>
            <p:cNvSpPr/>
            <p:nvPr/>
          </p:nvSpPr>
          <p:spPr>
            <a:xfrm rot="5400000">
              <a:off x="10348396" y="310442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1" name="Freeform 864"/>
            <p:cNvSpPr>
              <a:spLocks noEditPoints="1"/>
            </p:cNvSpPr>
            <p:nvPr/>
          </p:nvSpPr>
          <p:spPr bwMode="auto">
            <a:xfrm>
              <a:off x="10590593" y="3310657"/>
              <a:ext cx="514398" cy="479354"/>
            </a:xfrm>
            <a:custGeom>
              <a:avLst/>
              <a:gdLst>
                <a:gd name="T0" fmla="*/ 166 w 174"/>
                <a:gd name="T1" fmla="*/ 29 h 162"/>
                <a:gd name="T2" fmla="*/ 139 w 174"/>
                <a:gd name="T3" fmla="*/ 29 h 162"/>
                <a:gd name="T4" fmla="*/ 139 w 174"/>
                <a:gd name="T5" fmla="*/ 0 h 162"/>
                <a:gd name="T6" fmla="*/ 35 w 174"/>
                <a:gd name="T7" fmla="*/ 0 h 162"/>
                <a:gd name="T8" fmla="*/ 35 w 174"/>
                <a:gd name="T9" fmla="*/ 29 h 162"/>
                <a:gd name="T10" fmla="*/ 8 w 174"/>
                <a:gd name="T11" fmla="*/ 29 h 162"/>
                <a:gd name="T12" fmla="*/ 0 w 174"/>
                <a:gd name="T13" fmla="*/ 38 h 162"/>
                <a:gd name="T14" fmla="*/ 0 w 174"/>
                <a:gd name="T15" fmla="*/ 110 h 162"/>
                <a:gd name="T16" fmla="*/ 35 w 174"/>
                <a:gd name="T17" fmla="*/ 110 h 162"/>
                <a:gd name="T18" fmla="*/ 35 w 174"/>
                <a:gd name="T19" fmla="*/ 123 h 162"/>
                <a:gd name="T20" fmla="*/ 75 w 174"/>
                <a:gd name="T21" fmla="*/ 162 h 162"/>
                <a:gd name="T22" fmla="*/ 139 w 174"/>
                <a:gd name="T23" fmla="*/ 162 h 162"/>
                <a:gd name="T24" fmla="*/ 139 w 174"/>
                <a:gd name="T25" fmla="*/ 111 h 162"/>
                <a:gd name="T26" fmla="*/ 174 w 174"/>
                <a:gd name="T27" fmla="*/ 111 h 162"/>
                <a:gd name="T28" fmla="*/ 174 w 174"/>
                <a:gd name="T29" fmla="*/ 38 h 162"/>
                <a:gd name="T30" fmla="*/ 166 w 174"/>
                <a:gd name="T31" fmla="*/ 29 h 162"/>
                <a:gd name="T32" fmla="*/ 45 w 174"/>
                <a:gd name="T33" fmla="*/ 10 h 162"/>
                <a:gd name="T34" fmla="*/ 129 w 174"/>
                <a:gd name="T35" fmla="*/ 10 h 162"/>
                <a:gd name="T36" fmla="*/ 129 w 174"/>
                <a:gd name="T37" fmla="*/ 29 h 162"/>
                <a:gd name="T38" fmla="*/ 45 w 174"/>
                <a:gd name="T39" fmla="*/ 29 h 162"/>
                <a:gd name="T40" fmla="*/ 45 w 174"/>
                <a:gd name="T41" fmla="*/ 10 h 162"/>
                <a:gd name="T42" fmla="*/ 149 w 174"/>
                <a:gd name="T43" fmla="*/ 97 h 162"/>
                <a:gd name="T44" fmla="*/ 139 w 174"/>
                <a:gd name="T45" fmla="*/ 97 h 162"/>
                <a:gd name="T46" fmla="*/ 139 w 174"/>
                <a:gd name="T47" fmla="*/ 77 h 162"/>
                <a:gd name="T48" fmla="*/ 129 w 174"/>
                <a:gd name="T49" fmla="*/ 77 h 162"/>
                <a:gd name="T50" fmla="*/ 129 w 174"/>
                <a:gd name="T51" fmla="*/ 152 h 162"/>
                <a:gd name="T52" fmla="*/ 88 w 174"/>
                <a:gd name="T53" fmla="*/ 152 h 162"/>
                <a:gd name="T54" fmla="*/ 80 w 174"/>
                <a:gd name="T55" fmla="*/ 117 h 162"/>
                <a:gd name="T56" fmla="*/ 45 w 174"/>
                <a:gd name="T57" fmla="*/ 109 h 162"/>
                <a:gd name="T58" fmla="*/ 45 w 174"/>
                <a:gd name="T59" fmla="*/ 77 h 162"/>
                <a:gd name="T60" fmla="*/ 35 w 174"/>
                <a:gd name="T61" fmla="*/ 77 h 162"/>
                <a:gd name="T62" fmla="*/ 35 w 174"/>
                <a:gd name="T63" fmla="*/ 96 h 162"/>
                <a:gd name="T64" fmla="*/ 25 w 174"/>
                <a:gd name="T65" fmla="*/ 96 h 162"/>
                <a:gd name="T66" fmla="*/ 25 w 174"/>
                <a:gd name="T67" fmla="*/ 63 h 162"/>
                <a:gd name="T68" fmla="*/ 149 w 174"/>
                <a:gd name="T69" fmla="*/ 63 h 162"/>
                <a:gd name="T70" fmla="*/ 149 w 174"/>
                <a:gd name="T71" fmla="*/ 97 h 162"/>
                <a:gd name="T72" fmla="*/ 156 w 174"/>
                <a:gd name="T73" fmla="*/ 50 h 162"/>
                <a:gd name="T74" fmla="*/ 149 w 174"/>
                <a:gd name="T75" fmla="*/ 44 h 162"/>
                <a:gd name="T76" fmla="*/ 156 w 174"/>
                <a:gd name="T77" fmla="*/ 37 h 162"/>
                <a:gd name="T78" fmla="*/ 163 w 174"/>
                <a:gd name="T79" fmla="*/ 44 h 162"/>
                <a:gd name="T80" fmla="*/ 156 w 174"/>
                <a:gd name="T81" fmla="*/ 50 h 162"/>
                <a:gd name="T82" fmla="*/ 117 w 174"/>
                <a:gd name="T83" fmla="*/ 78 h 162"/>
                <a:gd name="T84" fmla="*/ 59 w 174"/>
                <a:gd name="T85" fmla="*/ 78 h 162"/>
                <a:gd name="T86" fmla="*/ 59 w 174"/>
                <a:gd name="T87" fmla="*/ 88 h 162"/>
                <a:gd name="T88" fmla="*/ 117 w 174"/>
                <a:gd name="T89" fmla="*/ 88 h 162"/>
                <a:gd name="T90" fmla="*/ 117 w 174"/>
                <a:gd name="T91" fmla="*/ 78 h 162"/>
                <a:gd name="T92" fmla="*/ 59 w 174"/>
                <a:gd name="T93" fmla="*/ 108 h 162"/>
                <a:gd name="T94" fmla="*/ 117 w 174"/>
                <a:gd name="T95" fmla="*/ 108 h 162"/>
                <a:gd name="T96" fmla="*/ 117 w 174"/>
                <a:gd name="T97" fmla="*/ 98 h 162"/>
                <a:gd name="T98" fmla="*/ 59 w 174"/>
                <a:gd name="T99" fmla="*/ 98 h 162"/>
                <a:gd name="T100" fmla="*/ 59 w 174"/>
                <a:gd name="T101" fmla="*/ 10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62">
                  <a:moveTo>
                    <a:pt x="166" y="29"/>
                  </a:moveTo>
                  <a:cubicBezTo>
                    <a:pt x="139" y="29"/>
                    <a:pt x="139" y="29"/>
                    <a:pt x="139" y="29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3" y="29"/>
                    <a:pt x="0" y="33"/>
                    <a:pt x="0" y="38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139" y="162"/>
                    <a:pt x="139" y="162"/>
                    <a:pt x="139" y="162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74" y="111"/>
                    <a:pt x="174" y="111"/>
                    <a:pt x="174" y="111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3"/>
                    <a:pt x="171" y="29"/>
                    <a:pt x="166" y="29"/>
                  </a:cubicBezTo>
                  <a:close/>
                  <a:moveTo>
                    <a:pt x="45" y="10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45" y="29"/>
                    <a:pt x="45" y="29"/>
                    <a:pt x="45" y="29"/>
                  </a:cubicBezTo>
                  <a:lnTo>
                    <a:pt x="45" y="10"/>
                  </a:lnTo>
                  <a:close/>
                  <a:moveTo>
                    <a:pt x="149" y="97"/>
                  </a:moveTo>
                  <a:cubicBezTo>
                    <a:pt x="139" y="97"/>
                    <a:pt x="139" y="97"/>
                    <a:pt x="139" y="97"/>
                  </a:cubicBezTo>
                  <a:cubicBezTo>
                    <a:pt x="139" y="77"/>
                    <a:pt x="139" y="77"/>
                    <a:pt x="139" y="77"/>
                  </a:cubicBezTo>
                  <a:cubicBezTo>
                    <a:pt x="129" y="77"/>
                    <a:pt x="129" y="77"/>
                    <a:pt x="129" y="77"/>
                  </a:cubicBezTo>
                  <a:cubicBezTo>
                    <a:pt x="129" y="152"/>
                    <a:pt x="129" y="152"/>
                    <a:pt x="129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73" y="152"/>
                    <a:pt x="80" y="117"/>
                    <a:pt x="80" y="117"/>
                  </a:cubicBezTo>
                  <a:cubicBezTo>
                    <a:pt x="80" y="117"/>
                    <a:pt x="46" y="125"/>
                    <a:pt x="45" y="109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35" y="77"/>
                    <a:pt x="35" y="77"/>
                    <a:pt x="35" y="77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149" y="63"/>
                    <a:pt x="149" y="63"/>
                    <a:pt x="149" y="63"/>
                  </a:cubicBezTo>
                  <a:lnTo>
                    <a:pt x="149" y="97"/>
                  </a:lnTo>
                  <a:close/>
                  <a:moveTo>
                    <a:pt x="156" y="50"/>
                  </a:moveTo>
                  <a:cubicBezTo>
                    <a:pt x="152" y="50"/>
                    <a:pt x="149" y="47"/>
                    <a:pt x="149" y="44"/>
                  </a:cubicBezTo>
                  <a:cubicBezTo>
                    <a:pt x="149" y="40"/>
                    <a:pt x="152" y="37"/>
                    <a:pt x="156" y="37"/>
                  </a:cubicBezTo>
                  <a:cubicBezTo>
                    <a:pt x="160" y="37"/>
                    <a:pt x="163" y="40"/>
                    <a:pt x="163" y="44"/>
                  </a:cubicBezTo>
                  <a:cubicBezTo>
                    <a:pt x="163" y="47"/>
                    <a:pt x="160" y="50"/>
                    <a:pt x="156" y="50"/>
                  </a:cubicBezTo>
                  <a:close/>
                  <a:moveTo>
                    <a:pt x="117" y="78"/>
                  </a:moveTo>
                  <a:cubicBezTo>
                    <a:pt x="59" y="78"/>
                    <a:pt x="59" y="78"/>
                    <a:pt x="59" y="7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117" y="88"/>
                    <a:pt x="117" y="88"/>
                    <a:pt x="117" y="88"/>
                  </a:cubicBezTo>
                  <a:lnTo>
                    <a:pt x="117" y="78"/>
                  </a:lnTo>
                  <a:close/>
                  <a:moveTo>
                    <a:pt x="59" y="108"/>
                  </a:moveTo>
                  <a:cubicBezTo>
                    <a:pt x="117" y="108"/>
                    <a:pt x="117" y="108"/>
                    <a:pt x="117" y="108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59" y="98"/>
                    <a:pt x="59" y="98"/>
                    <a:pt x="59" y="98"/>
                  </a:cubicBezTo>
                  <a:lnTo>
                    <a:pt x="59" y="10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9904161" y="4591069"/>
            <a:ext cx="732414" cy="815592"/>
            <a:chOff x="10360772" y="4497019"/>
            <a:chExt cx="891828" cy="993110"/>
          </a:xfrm>
        </p:grpSpPr>
        <p:sp>
          <p:nvSpPr>
            <p:cNvPr id="83" name="任意多边形 82"/>
            <p:cNvSpPr/>
            <p:nvPr/>
          </p:nvSpPr>
          <p:spPr>
            <a:xfrm rot="5400000">
              <a:off x="10310131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4" name="Freeform 943"/>
            <p:cNvSpPr>
              <a:spLocks noEditPoints="1"/>
            </p:cNvSpPr>
            <p:nvPr/>
          </p:nvSpPr>
          <p:spPr bwMode="auto">
            <a:xfrm>
              <a:off x="10522473" y="4718335"/>
              <a:ext cx="563530" cy="550478"/>
            </a:xfrm>
            <a:custGeom>
              <a:avLst/>
              <a:gdLst>
                <a:gd name="T0" fmla="*/ 132 w 201"/>
                <a:gd name="T1" fmla="*/ 17 h 196"/>
                <a:gd name="T2" fmla="*/ 49 w 201"/>
                <a:gd name="T3" fmla="*/ 29 h 196"/>
                <a:gd name="T4" fmla="*/ 55 w 201"/>
                <a:gd name="T5" fmla="*/ 32 h 196"/>
                <a:gd name="T6" fmla="*/ 77 w 201"/>
                <a:gd name="T7" fmla="*/ 32 h 196"/>
                <a:gd name="T8" fmla="*/ 81 w 201"/>
                <a:gd name="T9" fmla="*/ 42 h 196"/>
                <a:gd name="T10" fmla="*/ 82 w 201"/>
                <a:gd name="T11" fmla="*/ 63 h 196"/>
                <a:gd name="T12" fmla="*/ 86 w 201"/>
                <a:gd name="T13" fmla="*/ 78 h 196"/>
                <a:gd name="T14" fmla="*/ 87 w 201"/>
                <a:gd name="T15" fmla="*/ 67 h 196"/>
                <a:gd name="T16" fmla="*/ 91 w 201"/>
                <a:gd name="T17" fmla="*/ 84 h 196"/>
                <a:gd name="T18" fmla="*/ 109 w 201"/>
                <a:gd name="T19" fmla="*/ 101 h 196"/>
                <a:gd name="T20" fmla="*/ 115 w 201"/>
                <a:gd name="T21" fmla="*/ 117 h 196"/>
                <a:gd name="T22" fmla="*/ 114 w 201"/>
                <a:gd name="T23" fmla="*/ 144 h 196"/>
                <a:gd name="T24" fmla="*/ 99 w 201"/>
                <a:gd name="T25" fmla="*/ 174 h 196"/>
                <a:gd name="T26" fmla="*/ 97 w 201"/>
                <a:gd name="T27" fmla="*/ 184 h 196"/>
                <a:gd name="T28" fmla="*/ 119 w 201"/>
                <a:gd name="T29" fmla="*/ 54 h 196"/>
                <a:gd name="T30" fmla="*/ 102 w 201"/>
                <a:gd name="T31" fmla="*/ 179 h 196"/>
                <a:gd name="T32" fmla="*/ 124 w 201"/>
                <a:gd name="T33" fmla="*/ 164 h 196"/>
                <a:gd name="T34" fmla="*/ 157 w 201"/>
                <a:gd name="T35" fmla="*/ 136 h 196"/>
                <a:gd name="T36" fmla="*/ 137 w 201"/>
                <a:gd name="T37" fmla="*/ 112 h 196"/>
                <a:gd name="T38" fmla="*/ 114 w 201"/>
                <a:gd name="T39" fmla="*/ 97 h 196"/>
                <a:gd name="T40" fmla="*/ 113 w 201"/>
                <a:gd name="T41" fmla="*/ 77 h 196"/>
                <a:gd name="T42" fmla="*/ 140 w 201"/>
                <a:gd name="T43" fmla="*/ 66 h 196"/>
                <a:gd name="T44" fmla="*/ 145 w 201"/>
                <a:gd name="T45" fmla="*/ 62 h 196"/>
                <a:gd name="T46" fmla="*/ 147 w 201"/>
                <a:gd name="T47" fmla="*/ 48 h 196"/>
                <a:gd name="T48" fmla="*/ 133 w 201"/>
                <a:gd name="T49" fmla="*/ 50 h 196"/>
                <a:gd name="T50" fmla="*/ 129 w 201"/>
                <a:gd name="T51" fmla="*/ 33 h 196"/>
                <a:gd name="T52" fmla="*/ 133 w 201"/>
                <a:gd name="T53" fmla="*/ 31 h 196"/>
                <a:gd name="T54" fmla="*/ 137 w 201"/>
                <a:gd name="T55" fmla="*/ 38 h 196"/>
                <a:gd name="T56" fmla="*/ 149 w 201"/>
                <a:gd name="T57" fmla="*/ 44 h 196"/>
                <a:gd name="T58" fmla="*/ 148 w 201"/>
                <a:gd name="T59" fmla="*/ 37 h 196"/>
                <a:gd name="T60" fmla="*/ 136 w 201"/>
                <a:gd name="T61" fmla="*/ 28 h 196"/>
                <a:gd name="T62" fmla="*/ 129 w 201"/>
                <a:gd name="T63" fmla="*/ 31 h 196"/>
                <a:gd name="T64" fmla="*/ 121 w 201"/>
                <a:gd name="T65" fmla="*/ 21 h 196"/>
                <a:gd name="T66" fmla="*/ 112 w 201"/>
                <a:gd name="T67" fmla="*/ 25 h 196"/>
                <a:gd name="T68" fmla="*/ 87 w 201"/>
                <a:gd name="T69" fmla="*/ 20 h 196"/>
                <a:gd name="T70" fmla="*/ 124 w 201"/>
                <a:gd name="T71" fmla="*/ 15 h 196"/>
                <a:gd name="T72" fmla="*/ 129 w 201"/>
                <a:gd name="T73" fmla="*/ 20 h 196"/>
                <a:gd name="T74" fmla="*/ 129 w 201"/>
                <a:gd name="T75" fmla="*/ 22 h 196"/>
                <a:gd name="T76" fmla="*/ 138 w 201"/>
                <a:gd name="T77" fmla="*/ 25 h 196"/>
                <a:gd name="T78" fmla="*/ 147 w 201"/>
                <a:gd name="T79" fmla="*/ 27 h 196"/>
                <a:gd name="T80" fmla="*/ 159 w 201"/>
                <a:gd name="T81" fmla="*/ 43 h 196"/>
                <a:gd name="T82" fmla="*/ 165 w 201"/>
                <a:gd name="T83" fmla="*/ 57 h 196"/>
                <a:gd name="T84" fmla="*/ 180 w 201"/>
                <a:gd name="T85" fmla="*/ 60 h 196"/>
                <a:gd name="T86" fmla="*/ 182 w 201"/>
                <a:gd name="T87" fmla="*/ 66 h 196"/>
                <a:gd name="T88" fmla="*/ 125 w 201"/>
                <a:gd name="T89" fmla="*/ 64 h 196"/>
                <a:gd name="T90" fmla="*/ 111 w 201"/>
                <a:gd name="T91" fmla="*/ 14 h 196"/>
                <a:gd name="T92" fmla="*/ 109 w 201"/>
                <a:gd name="T93" fmla="*/ 16 h 196"/>
                <a:gd name="T94" fmla="*/ 106 w 201"/>
                <a:gd name="T95" fmla="*/ 17 h 196"/>
                <a:gd name="T96" fmla="*/ 101 w 201"/>
                <a:gd name="T97" fmla="*/ 15 h 196"/>
                <a:gd name="T98" fmla="*/ 43 w 201"/>
                <a:gd name="T99" fmla="*/ 35 h 196"/>
                <a:gd name="T100" fmla="*/ 122 w 201"/>
                <a:gd name="T101" fmla="*/ 15 h 196"/>
                <a:gd name="T102" fmla="*/ 116 w 201"/>
                <a:gd name="T103" fmla="*/ 14 h 196"/>
                <a:gd name="T104" fmla="*/ 145 w 201"/>
                <a:gd name="T105" fmla="*/ 46 h 196"/>
                <a:gd name="T106" fmla="*/ 157 w 201"/>
                <a:gd name="T107" fmla="*/ 66 h 196"/>
                <a:gd name="T108" fmla="*/ 128 w 201"/>
                <a:gd name="T109" fmla="*/ 96 h 196"/>
                <a:gd name="T110" fmla="*/ 124 w 201"/>
                <a:gd name="T111" fmla="*/ 93 h 196"/>
                <a:gd name="T112" fmla="*/ 116 w 201"/>
                <a:gd name="T113" fmla="*/ 17 h 196"/>
                <a:gd name="T114" fmla="*/ 125 w 201"/>
                <a:gd name="T115" fmla="*/ 21 h 196"/>
                <a:gd name="T116" fmla="*/ 114 w 201"/>
                <a:gd name="T117" fmla="*/ 19 h 196"/>
                <a:gd name="T118" fmla="*/ 104 w 201"/>
                <a:gd name="T119" fmla="*/ 18 h 196"/>
                <a:gd name="T120" fmla="*/ 101 w 201"/>
                <a:gd name="T121" fmla="*/ 18 h 196"/>
                <a:gd name="T122" fmla="*/ 116 w 201"/>
                <a:gd name="T123" fmla="*/ 25 h 196"/>
                <a:gd name="T124" fmla="*/ 116 w 201"/>
                <a:gd name="T125" fmla="*/ 25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1" h="196">
                  <a:moveTo>
                    <a:pt x="190" y="124"/>
                  </a:moveTo>
                  <a:cubicBezTo>
                    <a:pt x="201" y="86"/>
                    <a:pt x="187" y="47"/>
                    <a:pt x="156" y="25"/>
                  </a:cubicBezTo>
                  <a:cubicBezTo>
                    <a:pt x="148" y="19"/>
                    <a:pt x="138" y="14"/>
                    <a:pt x="127" y="11"/>
                  </a:cubicBezTo>
                  <a:cubicBezTo>
                    <a:pt x="89" y="0"/>
                    <a:pt x="49" y="14"/>
                    <a:pt x="26" y="44"/>
                  </a:cubicBezTo>
                  <a:cubicBezTo>
                    <a:pt x="20" y="52"/>
                    <a:pt x="15" y="62"/>
                    <a:pt x="12" y="72"/>
                  </a:cubicBezTo>
                  <a:cubicBezTo>
                    <a:pt x="0" y="110"/>
                    <a:pt x="15" y="149"/>
                    <a:pt x="46" y="171"/>
                  </a:cubicBezTo>
                  <a:cubicBezTo>
                    <a:pt x="54" y="177"/>
                    <a:pt x="64" y="182"/>
                    <a:pt x="75" y="185"/>
                  </a:cubicBezTo>
                  <a:cubicBezTo>
                    <a:pt x="113" y="196"/>
                    <a:pt x="153" y="182"/>
                    <a:pt x="176" y="152"/>
                  </a:cubicBezTo>
                  <a:cubicBezTo>
                    <a:pt x="182" y="144"/>
                    <a:pt x="187" y="134"/>
                    <a:pt x="190" y="124"/>
                  </a:cubicBezTo>
                  <a:close/>
                  <a:moveTo>
                    <a:pt x="177" y="56"/>
                  </a:moveTo>
                  <a:cubicBezTo>
                    <a:pt x="177" y="57"/>
                    <a:pt x="178" y="57"/>
                    <a:pt x="178" y="57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9"/>
                    <a:pt x="180" y="59"/>
                    <a:pt x="180" y="59"/>
                  </a:cubicBezTo>
                  <a:cubicBezTo>
                    <a:pt x="179" y="59"/>
                    <a:pt x="179" y="59"/>
                    <a:pt x="179" y="59"/>
                  </a:cubicBezTo>
                  <a:cubicBezTo>
                    <a:pt x="179" y="58"/>
                    <a:pt x="179" y="58"/>
                    <a:pt x="178" y="58"/>
                  </a:cubicBezTo>
                  <a:cubicBezTo>
                    <a:pt x="178" y="57"/>
                    <a:pt x="178" y="57"/>
                    <a:pt x="177" y="57"/>
                  </a:cubicBezTo>
                  <a:cubicBezTo>
                    <a:pt x="177" y="57"/>
                    <a:pt x="177" y="57"/>
                    <a:pt x="177" y="56"/>
                  </a:cubicBezTo>
                  <a:cubicBezTo>
                    <a:pt x="177" y="56"/>
                    <a:pt x="177" y="56"/>
                    <a:pt x="177" y="56"/>
                  </a:cubicBezTo>
                  <a:close/>
                  <a:moveTo>
                    <a:pt x="132" y="17"/>
                  </a:moveTo>
                  <a:cubicBezTo>
                    <a:pt x="132" y="17"/>
                    <a:pt x="132" y="18"/>
                    <a:pt x="132" y="18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2" y="17"/>
                    <a:pt x="132" y="17"/>
                    <a:pt x="132" y="17"/>
                  </a:cubicBezTo>
                  <a:close/>
                  <a:moveTo>
                    <a:pt x="55" y="24"/>
                  </a:moveTo>
                  <a:cubicBezTo>
                    <a:pt x="55" y="24"/>
                    <a:pt x="55" y="24"/>
                    <a:pt x="55" y="24"/>
                  </a:cubicBezTo>
                  <a:cubicBezTo>
                    <a:pt x="55" y="24"/>
                    <a:pt x="57" y="24"/>
                    <a:pt x="57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4" y="25"/>
                  </a:cubicBezTo>
                  <a:cubicBezTo>
                    <a:pt x="55" y="25"/>
                    <a:pt x="55" y="25"/>
                    <a:pt x="55" y="24"/>
                  </a:cubicBezTo>
                  <a:close/>
                  <a:moveTo>
                    <a:pt x="76" y="181"/>
                  </a:moveTo>
                  <a:cubicBezTo>
                    <a:pt x="66" y="178"/>
                    <a:pt x="57" y="173"/>
                    <a:pt x="49" y="167"/>
                  </a:cubicBezTo>
                  <a:cubicBezTo>
                    <a:pt x="20" y="146"/>
                    <a:pt x="6" y="109"/>
                    <a:pt x="16" y="74"/>
                  </a:cubicBezTo>
                  <a:cubicBezTo>
                    <a:pt x="19" y="64"/>
                    <a:pt x="24" y="55"/>
                    <a:pt x="30" y="47"/>
                  </a:cubicBezTo>
                  <a:cubicBezTo>
                    <a:pt x="36" y="39"/>
                    <a:pt x="43" y="32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4" y="26"/>
                    <a:pt x="54" y="26"/>
                  </a:cubicBezTo>
                  <a:cubicBezTo>
                    <a:pt x="54" y="27"/>
                    <a:pt x="56" y="26"/>
                    <a:pt x="56" y="26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7"/>
                    <a:pt x="55" y="27"/>
                    <a:pt x="54" y="27"/>
                  </a:cubicBezTo>
                  <a:cubicBezTo>
                    <a:pt x="54" y="27"/>
                    <a:pt x="53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7"/>
                    <a:pt x="52" y="27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9"/>
                    <a:pt x="50" y="29"/>
                    <a:pt x="49" y="29"/>
                  </a:cubicBezTo>
                  <a:cubicBezTo>
                    <a:pt x="49" y="29"/>
                    <a:pt x="50" y="29"/>
                    <a:pt x="50" y="30"/>
                  </a:cubicBezTo>
                  <a:cubicBezTo>
                    <a:pt x="49" y="30"/>
                    <a:pt x="50" y="30"/>
                    <a:pt x="50" y="30"/>
                  </a:cubicBezTo>
                  <a:cubicBezTo>
                    <a:pt x="50" y="30"/>
                    <a:pt x="50" y="31"/>
                    <a:pt x="51" y="30"/>
                  </a:cubicBezTo>
                  <a:cubicBezTo>
                    <a:pt x="51" y="30"/>
                    <a:pt x="51" y="31"/>
                    <a:pt x="51" y="31"/>
                  </a:cubicBezTo>
                  <a:cubicBezTo>
                    <a:pt x="51" y="31"/>
                    <a:pt x="52" y="31"/>
                    <a:pt x="53" y="31"/>
                  </a:cubicBezTo>
                  <a:cubicBezTo>
                    <a:pt x="53" y="31"/>
                    <a:pt x="53" y="31"/>
                    <a:pt x="53" y="31"/>
                  </a:cubicBezTo>
                  <a:cubicBezTo>
                    <a:pt x="53" y="31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5" y="31"/>
                    <a:pt x="55" y="31"/>
                    <a:pt x="54" y="32"/>
                  </a:cubicBezTo>
                  <a:cubicBezTo>
                    <a:pt x="53" y="32"/>
                    <a:pt x="52" y="33"/>
                    <a:pt x="52" y="33"/>
                  </a:cubicBezTo>
                  <a:cubicBezTo>
                    <a:pt x="52" y="33"/>
                    <a:pt x="51" y="33"/>
                    <a:pt x="51" y="33"/>
                  </a:cubicBez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8" y="34"/>
                    <a:pt x="47" y="34"/>
                  </a:cubicBezTo>
                  <a:cubicBezTo>
                    <a:pt x="47" y="34"/>
                    <a:pt x="46" y="35"/>
                    <a:pt x="46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5"/>
                    <a:pt x="47" y="35"/>
                    <a:pt x="47" y="35"/>
                  </a:cubicBezTo>
                  <a:cubicBezTo>
                    <a:pt x="47" y="35"/>
                    <a:pt x="47" y="35"/>
                    <a:pt x="48" y="34"/>
                  </a:cubicBezTo>
                  <a:cubicBezTo>
                    <a:pt x="48" y="34"/>
                    <a:pt x="49" y="34"/>
                    <a:pt x="49" y="34"/>
                  </a:cubicBezTo>
                  <a:cubicBezTo>
                    <a:pt x="49" y="34"/>
                    <a:pt x="49" y="34"/>
                    <a:pt x="50" y="34"/>
                  </a:cubicBezTo>
                  <a:cubicBezTo>
                    <a:pt x="50" y="34"/>
                    <a:pt x="51" y="34"/>
                    <a:pt x="51" y="34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1" y="34"/>
                    <a:pt x="51" y="34"/>
                    <a:pt x="51" y="33"/>
                  </a:cubicBezTo>
                  <a:cubicBezTo>
                    <a:pt x="51" y="33"/>
                    <a:pt x="52" y="33"/>
                    <a:pt x="53" y="33"/>
                  </a:cubicBezTo>
                  <a:cubicBezTo>
                    <a:pt x="54" y="32"/>
                    <a:pt x="55" y="33"/>
                    <a:pt x="55" y="32"/>
                  </a:cubicBezTo>
                  <a:cubicBezTo>
                    <a:pt x="56" y="32"/>
                    <a:pt x="56" y="32"/>
                    <a:pt x="57" y="32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8" y="31"/>
                    <a:pt x="58" y="31"/>
                    <a:pt x="59" y="31"/>
                  </a:cubicBezTo>
                  <a:cubicBezTo>
                    <a:pt x="60" y="31"/>
                    <a:pt x="59" y="30"/>
                    <a:pt x="59" y="30"/>
                  </a:cubicBezTo>
                  <a:cubicBezTo>
                    <a:pt x="59" y="30"/>
                    <a:pt x="59" y="30"/>
                    <a:pt x="60" y="30"/>
                  </a:cubicBezTo>
                  <a:cubicBezTo>
                    <a:pt x="60" y="29"/>
                    <a:pt x="60" y="30"/>
                    <a:pt x="61" y="29"/>
                  </a:cubicBezTo>
                  <a:cubicBezTo>
                    <a:pt x="62" y="28"/>
                    <a:pt x="62" y="30"/>
                    <a:pt x="61" y="30"/>
                  </a:cubicBezTo>
                  <a:cubicBezTo>
                    <a:pt x="61" y="30"/>
                    <a:pt x="62" y="30"/>
                    <a:pt x="62" y="30"/>
                  </a:cubicBezTo>
                  <a:cubicBezTo>
                    <a:pt x="62" y="30"/>
                    <a:pt x="63" y="30"/>
                    <a:pt x="63" y="30"/>
                  </a:cubicBezTo>
                  <a:cubicBezTo>
                    <a:pt x="64" y="29"/>
                    <a:pt x="65" y="29"/>
                    <a:pt x="65" y="29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6" y="28"/>
                    <a:pt x="66" y="28"/>
                    <a:pt x="67" y="28"/>
                  </a:cubicBezTo>
                  <a:cubicBezTo>
                    <a:pt x="67" y="28"/>
                    <a:pt x="67" y="29"/>
                    <a:pt x="67" y="29"/>
                  </a:cubicBezTo>
                  <a:cubicBezTo>
                    <a:pt x="67" y="29"/>
                    <a:pt x="66" y="29"/>
                    <a:pt x="66" y="29"/>
                  </a:cubicBezTo>
                  <a:cubicBezTo>
                    <a:pt x="66" y="29"/>
                    <a:pt x="67" y="29"/>
                    <a:pt x="68" y="29"/>
                  </a:cubicBezTo>
                  <a:cubicBezTo>
                    <a:pt x="69" y="30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71" y="30"/>
                    <a:pt x="73" y="30"/>
                    <a:pt x="73" y="30"/>
                  </a:cubicBezTo>
                  <a:cubicBezTo>
                    <a:pt x="73" y="31"/>
                    <a:pt x="74" y="31"/>
                    <a:pt x="74" y="31"/>
                  </a:cubicBezTo>
                  <a:cubicBezTo>
                    <a:pt x="74" y="31"/>
                    <a:pt x="75" y="32"/>
                    <a:pt x="75" y="32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6" y="33"/>
                    <a:pt x="76" y="33"/>
                    <a:pt x="76" y="34"/>
                  </a:cubicBezTo>
                  <a:cubicBezTo>
                    <a:pt x="76" y="33"/>
                    <a:pt x="76" y="33"/>
                    <a:pt x="77" y="33"/>
                  </a:cubicBezTo>
                  <a:cubicBezTo>
                    <a:pt x="77" y="33"/>
                    <a:pt x="76" y="33"/>
                    <a:pt x="77" y="32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2"/>
                    <a:pt x="77" y="32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8" y="33"/>
                    <a:pt x="78" y="32"/>
                    <a:pt x="78" y="32"/>
                  </a:cubicBezTo>
                  <a:cubicBezTo>
                    <a:pt x="78" y="32"/>
                    <a:pt x="78" y="33"/>
                    <a:pt x="78" y="33"/>
                  </a:cubicBezTo>
                  <a:cubicBezTo>
                    <a:pt x="78" y="33"/>
                    <a:pt x="77" y="33"/>
                    <a:pt x="77" y="33"/>
                  </a:cubicBezTo>
                  <a:cubicBezTo>
                    <a:pt x="77" y="33"/>
                    <a:pt x="76" y="34"/>
                    <a:pt x="77" y="34"/>
                  </a:cubicBezTo>
                  <a:cubicBezTo>
                    <a:pt x="77" y="34"/>
                    <a:pt x="77" y="34"/>
                    <a:pt x="77" y="35"/>
                  </a:cubicBezTo>
                  <a:cubicBezTo>
                    <a:pt x="76" y="35"/>
                    <a:pt x="77" y="35"/>
                    <a:pt x="77" y="35"/>
                  </a:cubicBezTo>
                  <a:cubicBezTo>
                    <a:pt x="77" y="35"/>
                    <a:pt x="78" y="35"/>
                    <a:pt x="78" y="36"/>
                  </a:cubicBezTo>
                  <a:cubicBezTo>
                    <a:pt x="78" y="36"/>
                    <a:pt x="78" y="35"/>
                    <a:pt x="78" y="35"/>
                  </a:cubicBezTo>
                  <a:cubicBezTo>
                    <a:pt x="78" y="35"/>
                    <a:pt x="79" y="35"/>
                    <a:pt x="78" y="35"/>
                  </a:cubicBezTo>
                  <a:cubicBezTo>
                    <a:pt x="78" y="36"/>
                    <a:pt x="79" y="36"/>
                    <a:pt x="79" y="36"/>
                  </a:cubicBezTo>
                  <a:cubicBezTo>
                    <a:pt x="79" y="36"/>
                    <a:pt x="79" y="36"/>
                    <a:pt x="79" y="37"/>
                  </a:cubicBezTo>
                  <a:cubicBezTo>
                    <a:pt x="79" y="37"/>
                    <a:pt x="79" y="37"/>
                    <a:pt x="79" y="38"/>
                  </a:cubicBezTo>
                  <a:cubicBezTo>
                    <a:pt x="79" y="38"/>
                    <a:pt x="79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0" y="38"/>
                    <a:pt x="80" y="39"/>
                    <a:pt x="80" y="39"/>
                  </a:cubicBezTo>
                  <a:cubicBezTo>
                    <a:pt x="80" y="39"/>
                    <a:pt x="80" y="40"/>
                    <a:pt x="81" y="40"/>
                  </a:cubicBezTo>
                  <a:cubicBezTo>
                    <a:pt x="81" y="40"/>
                    <a:pt x="80" y="40"/>
                    <a:pt x="81" y="41"/>
                  </a:cubicBezTo>
                  <a:cubicBezTo>
                    <a:pt x="81" y="41"/>
                    <a:pt x="81" y="41"/>
                    <a:pt x="80" y="40"/>
                  </a:cubicBezTo>
                  <a:cubicBezTo>
                    <a:pt x="80" y="40"/>
                    <a:pt x="80" y="40"/>
                    <a:pt x="79" y="41"/>
                  </a:cubicBezTo>
                  <a:cubicBezTo>
                    <a:pt x="79" y="41"/>
                    <a:pt x="80" y="42"/>
                    <a:pt x="81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2"/>
                    <a:pt x="81" y="43"/>
                    <a:pt x="82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3"/>
                    <a:pt x="82" y="43"/>
                    <a:pt x="82" y="43"/>
                  </a:cubicBezTo>
                  <a:cubicBezTo>
                    <a:pt x="82" y="43"/>
                    <a:pt x="82" y="43"/>
                    <a:pt x="82" y="44"/>
                  </a:cubicBezTo>
                  <a:cubicBezTo>
                    <a:pt x="82" y="44"/>
                    <a:pt x="83" y="44"/>
                    <a:pt x="83" y="44"/>
                  </a:cubicBezTo>
                  <a:cubicBezTo>
                    <a:pt x="83" y="44"/>
                    <a:pt x="83" y="44"/>
                    <a:pt x="82" y="44"/>
                  </a:cubicBezTo>
                  <a:cubicBezTo>
                    <a:pt x="82" y="44"/>
                    <a:pt x="82" y="45"/>
                    <a:pt x="82" y="45"/>
                  </a:cubicBezTo>
                  <a:cubicBezTo>
                    <a:pt x="82" y="45"/>
                    <a:pt x="82" y="45"/>
                    <a:pt x="82" y="46"/>
                  </a:cubicBezTo>
                  <a:cubicBezTo>
                    <a:pt x="82" y="46"/>
                    <a:pt x="81" y="48"/>
                    <a:pt x="81" y="49"/>
                  </a:cubicBezTo>
                  <a:cubicBezTo>
                    <a:pt x="81" y="49"/>
                    <a:pt x="80" y="50"/>
                    <a:pt x="80" y="50"/>
                  </a:cubicBezTo>
                  <a:cubicBezTo>
                    <a:pt x="80" y="51"/>
                    <a:pt x="80" y="51"/>
                    <a:pt x="80" y="51"/>
                  </a:cubicBezTo>
                  <a:cubicBezTo>
                    <a:pt x="80" y="51"/>
                    <a:pt x="80" y="52"/>
                    <a:pt x="79" y="53"/>
                  </a:cubicBezTo>
                  <a:cubicBezTo>
                    <a:pt x="78" y="53"/>
                    <a:pt x="78" y="54"/>
                    <a:pt x="79" y="54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9" y="55"/>
                    <a:pt x="79" y="55"/>
                    <a:pt x="79" y="55"/>
                  </a:cubicBezTo>
                  <a:cubicBezTo>
                    <a:pt x="79" y="56"/>
                    <a:pt x="79" y="56"/>
                    <a:pt x="79" y="56"/>
                  </a:cubicBezTo>
                  <a:cubicBezTo>
                    <a:pt x="79" y="57"/>
                    <a:pt x="79" y="57"/>
                    <a:pt x="79" y="58"/>
                  </a:cubicBezTo>
                  <a:cubicBezTo>
                    <a:pt x="79" y="58"/>
                    <a:pt x="79" y="58"/>
                    <a:pt x="80" y="58"/>
                  </a:cubicBezTo>
                  <a:cubicBezTo>
                    <a:pt x="80" y="58"/>
                    <a:pt x="80" y="59"/>
                    <a:pt x="79" y="59"/>
                  </a:cubicBezTo>
                  <a:cubicBezTo>
                    <a:pt x="79" y="59"/>
                    <a:pt x="80" y="59"/>
                    <a:pt x="80" y="59"/>
                  </a:cubicBezTo>
                  <a:cubicBezTo>
                    <a:pt x="80" y="59"/>
                    <a:pt x="80" y="60"/>
                    <a:pt x="80" y="61"/>
                  </a:cubicBezTo>
                  <a:cubicBezTo>
                    <a:pt x="81" y="61"/>
                    <a:pt x="81" y="61"/>
                    <a:pt x="81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2" y="62"/>
                    <a:pt x="82" y="62"/>
                    <a:pt x="82" y="62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2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3" y="64"/>
                    <a:pt x="83" y="64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3" y="65"/>
                    <a:pt x="83" y="65"/>
                  </a:cubicBezTo>
                  <a:cubicBezTo>
                    <a:pt x="83" y="65"/>
                    <a:pt x="83" y="66"/>
                    <a:pt x="83" y="66"/>
                  </a:cubicBezTo>
                  <a:cubicBezTo>
                    <a:pt x="83" y="66"/>
                    <a:pt x="83" y="67"/>
                    <a:pt x="83" y="67"/>
                  </a:cubicBezTo>
                  <a:cubicBezTo>
                    <a:pt x="83" y="67"/>
                    <a:pt x="83" y="68"/>
                    <a:pt x="83" y="68"/>
                  </a:cubicBezTo>
                  <a:cubicBezTo>
                    <a:pt x="83" y="68"/>
                    <a:pt x="84" y="68"/>
                    <a:pt x="84" y="69"/>
                  </a:cubicBezTo>
                  <a:cubicBezTo>
                    <a:pt x="84" y="69"/>
                    <a:pt x="83" y="69"/>
                    <a:pt x="84" y="69"/>
                  </a:cubicBezTo>
                  <a:cubicBezTo>
                    <a:pt x="84" y="69"/>
                    <a:pt x="84" y="70"/>
                    <a:pt x="84" y="70"/>
                  </a:cubicBezTo>
                  <a:cubicBezTo>
                    <a:pt x="84" y="71"/>
                    <a:pt x="85" y="71"/>
                    <a:pt x="85" y="71"/>
                  </a:cubicBezTo>
                  <a:cubicBezTo>
                    <a:pt x="85" y="71"/>
                    <a:pt x="84" y="71"/>
                    <a:pt x="84" y="71"/>
                  </a:cubicBezTo>
                  <a:cubicBezTo>
                    <a:pt x="84" y="71"/>
                    <a:pt x="83" y="70"/>
                    <a:pt x="84" y="70"/>
                  </a:cubicBezTo>
                  <a:cubicBezTo>
                    <a:pt x="84" y="70"/>
                    <a:pt x="83" y="71"/>
                    <a:pt x="83" y="72"/>
                  </a:cubicBezTo>
                  <a:cubicBezTo>
                    <a:pt x="84" y="72"/>
                    <a:pt x="84" y="73"/>
                    <a:pt x="84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5" y="73"/>
                    <a:pt x="85" y="73"/>
                    <a:pt x="85" y="74"/>
                  </a:cubicBezTo>
                  <a:cubicBezTo>
                    <a:pt x="85" y="74"/>
                    <a:pt x="86" y="74"/>
                    <a:pt x="86" y="74"/>
                  </a:cubicBezTo>
                  <a:cubicBezTo>
                    <a:pt x="86" y="74"/>
                    <a:pt x="86" y="75"/>
                    <a:pt x="86" y="75"/>
                  </a:cubicBezTo>
                  <a:cubicBezTo>
                    <a:pt x="86" y="76"/>
                    <a:pt x="85" y="76"/>
                    <a:pt x="85" y="76"/>
                  </a:cubicBezTo>
                  <a:cubicBezTo>
                    <a:pt x="85" y="76"/>
                    <a:pt x="85" y="76"/>
                    <a:pt x="86" y="76"/>
                  </a:cubicBezTo>
                  <a:cubicBezTo>
                    <a:pt x="86" y="76"/>
                    <a:pt x="85" y="77"/>
                    <a:pt x="86" y="77"/>
                  </a:cubicBezTo>
                  <a:cubicBezTo>
                    <a:pt x="86" y="77"/>
                    <a:pt x="86" y="77"/>
                    <a:pt x="86" y="78"/>
                  </a:cubicBezTo>
                  <a:cubicBezTo>
                    <a:pt x="86" y="78"/>
                    <a:pt x="86" y="78"/>
                    <a:pt x="87" y="78"/>
                  </a:cubicBezTo>
                  <a:cubicBezTo>
                    <a:pt x="87" y="78"/>
                    <a:pt x="87" y="79"/>
                    <a:pt x="87" y="79"/>
                  </a:cubicBezTo>
                  <a:cubicBezTo>
                    <a:pt x="87" y="79"/>
                    <a:pt x="87" y="80"/>
                    <a:pt x="88" y="79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88" y="77"/>
                    <a:pt x="87" y="77"/>
                    <a:pt x="87" y="77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76"/>
                    <a:pt x="87" y="75"/>
                    <a:pt x="87" y="75"/>
                  </a:cubicBezTo>
                  <a:cubicBezTo>
                    <a:pt x="87" y="75"/>
                    <a:pt x="87" y="75"/>
                    <a:pt x="87" y="74"/>
                  </a:cubicBezTo>
                  <a:cubicBezTo>
                    <a:pt x="87" y="74"/>
                    <a:pt x="87" y="74"/>
                    <a:pt x="87" y="74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7" y="73"/>
                    <a:pt x="87" y="73"/>
                  </a:cubicBezTo>
                  <a:cubicBezTo>
                    <a:pt x="87" y="73"/>
                    <a:pt x="86" y="73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1"/>
                    <a:pt x="86" y="71"/>
                  </a:cubicBezTo>
                  <a:cubicBezTo>
                    <a:pt x="86" y="71"/>
                    <a:pt x="86" y="70"/>
                    <a:pt x="86" y="70"/>
                  </a:cubicBezTo>
                  <a:cubicBezTo>
                    <a:pt x="86" y="70"/>
                    <a:pt x="86" y="70"/>
                    <a:pt x="86" y="69"/>
                  </a:cubicBezTo>
                  <a:cubicBezTo>
                    <a:pt x="86" y="69"/>
                    <a:pt x="86" y="69"/>
                    <a:pt x="86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5" y="69"/>
                    <a:pt x="85" y="69"/>
                    <a:pt x="85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7"/>
                    <a:pt x="85" y="67"/>
                    <a:pt x="85" y="67"/>
                  </a:cubicBezTo>
                  <a:cubicBezTo>
                    <a:pt x="85" y="67"/>
                    <a:pt x="85" y="67"/>
                    <a:pt x="85" y="66"/>
                  </a:cubicBezTo>
                  <a:cubicBezTo>
                    <a:pt x="86" y="67"/>
                    <a:pt x="86" y="67"/>
                    <a:pt x="86" y="67"/>
                  </a:cubicBezTo>
                  <a:cubicBezTo>
                    <a:pt x="86" y="67"/>
                    <a:pt x="86" y="67"/>
                    <a:pt x="87" y="67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8"/>
                    <a:pt x="87" y="68"/>
                    <a:pt x="87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7" y="71"/>
                    <a:pt x="87" y="71"/>
                    <a:pt x="87" y="72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3"/>
                    <a:pt x="88" y="73"/>
                    <a:pt x="88" y="73"/>
                  </a:cubicBezTo>
                  <a:cubicBezTo>
                    <a:pt x="88" y="73"/>
                    <a:pt x="89" y="73"/>
                    <a:pt x="89" y="74"/>
                  </a:cubicBezTo>
                  <a:cubicBezTo>
                    <a:pt x="89" y="74"/>
                    <a:pt x="89" y="74"/>
                    <a:pt x="89" y="74"/>
                  </a:cubicBezTo>
                  <a:cubicBezTo>
                    <a:pt x="89" y="74"/>
                    <a:pt x="89" y="74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89" y="76"/>
                    <a:pt x="89" y="76"/>
                    <a:pt x="90" y="76"/>
                  </a:cubicBezTo>
                  <a:cubicBezTo>
                    <a:pt x="90" y="77"/>
                    <a:pt x="90" y="77"/>
                    <a:pt x="90" y="78"/>
                  </a:cubicBezTo>
                  <a:cubicBezTo>
                    <a:pt x="90" y="78"/>
                    <a:pt x="91" y="78"/>
                    <a:pt x="91" y="79"/>
                  </a:cubicBezTo>
                  <a:cubicBezTo>
                    <a:pt x="91" y="79"/>
                    <a:pt x="91" y="79"/>
                    <a:pt x="91" y="80"/>
                  </a:cubicBezTo>
                  <a:cubicBezTo>
                    <a:pt x="92" y="81"/>
                    <a:pt x="92" y="81"/>
                    <a:pt x="92" y="82"/>
                  </a:cubicBezTo>
                  <a:cubicBezTo>
                    <a:pt x="92" y="82"/>
                    <a:pt x="92" y="82"/>
                    <a:pt x="92" y="82"/>
                  </a:cubicBezTo>
                  <a:cubicBezTo>
                    <a:pt x="92" y="82"/>
                    <a:pt x="92" y="83"/>
                    <a:pt x="92" y="83"/>
                  </a:cubicBezTo>
                  <a:cubicBezTo>
                    <a:pt x="92" y="83"/>
                    <a:pt x="91" y="83"/>
                    <a:pt x="91" y="84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1" y="85"/>
                    <a:pt x="91" y="85"/>
                    <a:pt x="92" y="86"/>
                  </a:cubicBezTo>
                  <a:cubicBezTo>
                    <a:pt x="92" y="86"/>
                    <a:pt x="92" y="86"/>
                    <a:pt x="93" y="87"/>
                  </a:cubicBezTo>
                  <a:cubicBezTo>
                    <a:pt x="93" y="88"/>
                    <a:pt x="94" y="88"/>
                    <a:pt x="94" y="88"/>
                  </a:cubicBezTo>
                  <a:cubicBezTo>
                    <a:pt x="95" y="89"/>
                    <a:pt x="95" y="89"/>
                    <a:pt x="95" y="90"/>
                  </a:cubicBezTo>
                  <a:cubicBezTo>
                    <a:pt x="95" y="90"/>
                    <a:pt x="95" y="90"/>
                    <a:pt x="96" y="90"/>
                  </a:cubicBezTo>
                  <a:cubicBezTo>
                    <a:pt x="96" y="90"/>
                    <a:pt x="97" y="92"/>
                    <a:pt x="98" y="92"/>
                  </a:cubicBezTo>
                  <a:cubicBezTo>
                    <a:pt x="98" y="92"/>
                    <a:pt x="99" y="93"/>
                    <a:pt x="99" y="93"/>
                  </a:cubicBezTo>
                  <a:cubicBezTo>
                    <a:pt x="99" y="93"/>
                    <a:pt x="100" y="93"/>
                    <a:pt x="100" y="93"/>
                  </a:cubicBezTo>
                  <a:cubicBezTo>
                    <a:pt x="100" y="93"/>
                    <a:pt x="101" y="94"/>
                    <a:pt x="101" y="93"/>
                  </a:cubicBezTo>
                  <a:cubicBezTo>
                    <a:pt x="102" y="92"/>
                    <a:pt x="103" y="93"/>
                    <a:pt x="103" y="93"/>
                  </a:cubicBezTo>
                  <a:cubicBezTo>
                    <a:pt x="103" y="94"/>
                    <a:pt x="104" y="94"/>
                    <a:pt x="104" y="94"/>
                  </a:cubicBezTo>
                  <a:cubicBezTo>
                    <a:pt x="104" y="95"/>
                    <a:pt x="104" y="95"/>
                    <a:pt x="104" y="95"/>
                  </a:cubicBezTo>
                  <a:cubicBezTo>
                    <a:pt x="104" y="95"/>
                    <a:pt x="104" y="96"/>
                    <a:pt x="104" y="96"/>
                  </a:cubicBezTo>
                  <a:cubicBezTo>
                    <a:pt x="104" y="96"/>
                    <a:pt x="104" y="97"/>
                    <a:pt x="105" y="97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7" y="98"/>
                    <a:pt x="107" y="98"/>
                    <a:pt x="107" y="99"/>
                  </a:cubicBezTo>
                  <a:cubicBezTo>
                    <a:pt x="107" y="99"/>
                    <a:pt x="107" y="99"/>
                    <a:pt x="107" y="99"/>
                  </a:cubicBezTo>
                  <a:cubicBezTo>
                    <a:pt x="107" y="99"/>
                    <a:pt x="107" y="99"/>
                    <a:pt x="108" y="99"/>
                  </a:cubicBezTo>
                  <a:cubicBezTo>
                    <a:pt x="108" y="99"/>
                    <a:pt x="108" y="99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10" y="102"/>
                    <a:pt x="110" y="102"/>
                    <a:pt x="110" y="102"/>
                  </a:cubicBezTo>
                  <a:cubicBezTo>
                    <a:pt x="110" y="103"/>
                    <a:pt x="110" y="103"/>
                    <a:pt x="111" y="103"/>
                  </a:cubicBezTo>
                  <a:cubicBezTo>
                    <a:pt x="110" y="103"/>
                    <a:pt x="110" y="103"/>
                    <a:pt x="110" y="104"/>
                  </a:cubicBezTo>
                  <a:cubicBezTo>
                    <a:pt x="110" y="104"/>
                    <a:pt x="110" y="104"/>
                    <a:pt x="110" y="105"/>
                  </a:cubicBezTo>
                  <a:cubicBezTo>
                    <a:pt x="110" y="105"/>
                    <a:pt x="111" y="105"/>
                    <a:pt x="111" y="105"/>
                  </a:cubicBezTo>
                  <a:cubicBezTo>
                    <a:pt x="111" y="105"/>
                    <a:pt x="111" y="105"/>
                    <a:pt x="111" y="105"/>
                  </a:cubicBezTo>
                  <a:cubicBezTo>
                    <a:pt x="112" y="106"/>
                    <a:pt x="112" y="106"/>
                    <a:pt x="112" y="107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112" y="107"/>
                    <a:pt x="112" y="107"/>
                    <a:pt x="113" y="108"/>
                  </a:cubicBezTo>
                  <a:cubicBezTo>
                    <a:pt x="113" y="108"/>
                    <a:pt x="114" y="108"/>
                    <a:pt x="114" y="108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4" y="109"/>
                    <a:pt x="114" y="109"/>
                    <a:pt x="114" y="109"/>
                  </a:cubicBezTo>
                  <a:cubicBezTo>
                    <a:pt x="114" y="109"/>
                    <a:pt x="114" y="109"/>
                    <a:pt x="114" y="110"/>
                  </a:cubicBezTo>
                  <a:cubicBezTo>
                    <a:pt x="114" y="110"/>
                    <a:pt x="115" y="110"/>
                    <a:pt x="116" y="110"/>
                  </a:cubicBezTo>
                  <a:cubicBezTo>
                    <a:pt x="116" y="109"/>
                    <a:pt x="115" y="109"/>
                    <a:pt x="115" y="109"/>
                  </a:cubicBezTo>
                  <a:cubicBezTo>
                    <a:pt x="115" y="109"/>
                    <a:pt x="116" y="109"/>
                    <a:pt x="117" y="108"/>
                  </a:cubicBezTo>
                  <a:cubicBezTo>
                    <a:pt x="117" y="108"/>
                    <a:pt x="118" y="108"/>
                    <a:pt x="118" y="109"/>
                  </a:cubicBezTo>
                  <a:cubicBezTo>
                    <a:pt x="118" y="109"/>
                    <a:pt x="118" y="110"/>
                    <a:pt x="118" y="110"/>
                  </a:cubicBezTo>
                  <a:cubicBezTo>
                    <a:pt x="118" y="110"/>
                    <a:pt x="118" y="110"/>
                    <a:pt x="118" y="111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7" y="114"/>
                    <a:pt x="117" y="114"/>
                    <a:pt x="117" y="115"/>
                  </a:cubicBezTo>
                  <a:cubicBezTo>
                    <a:pt x="117" y="115"/>
                    <a:pt x="117" y="116"/>
                    <a:pt x="116" y="116"/>
                  </a:cubicBezTo>
                  <a:cubicBezTo>
                    <a:pt x="115" y="117"/>
                    <a:pt x="116" y="117"/>
                    <a:pt x="115" y="117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3" y="118"/>
                    <a:pt x="113" y="118"/>
                    <a:pt x="113" y="119"/>
                  </a:cubicBezTo>
                  <a:cubicBezTo>
                    <a:pt x="113" y="119"/>
                    <a:pt x="112" y="119"/>
                    <a:pt x="112" y="119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20"/>
                    <a:pt x="111" y="120"/>
                    <a:pt x="111" y="121"/>
                  </a:cubicBezTo>
                  <a:cubicBezTo>
                    <a:pt x="111" y="122"/>
                    <a:pt x="110" y="122"/>
                    <a:pt x="110" y="123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3"/>
                    <a:pt x="111" y="123"/>
                    <a:pt x="111" y="124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4"/>
                    <a:pt x="110" y="124"/>
                    <a:pt x="110" y="124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9" y="126"/>
                    <a:pt x="109" y="126"/>
                    <a:pt x="109" y="127"/>
                  </a:cubicBezTo>
                  <a:cubicBezTo>
                    <a:pt x="109" y="127"/>
                    <a:pt x="108" y="126"/>
                    <a:pt x="109" y="127"/>
                  </a:cubicBezTo>
                  <a:cubicBezTo>
                    <a:pt x="109" y="128"/>
                    <a:pt x="110" y="128"/>
                    <a:pt x="110" y="128"/>
                  </a:cubicBezTo>
                  <a:cubicBezTo>
                    <a:pt x="110" y="129"/>
                    <a:pt x="110" y="129"/>
                    <a:pt x="110" y="130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10" y="132"/>
                    <a:pt x="110" y="132"/>
                    <a:pt x="110" y="133"/>
                  </a:cubicBezTo>
                  <a:cubicBezTo>
                    <a:pt x="110" y="134"/>
                    <a:pt x="110" y="135"/>
                    <a:pt x="111" y="136"/>
                  </a:cubicBezTo>
                  <a:cubicBezTo>
                    <a:pt x="111" y="137"/>
                    <a:pt x="111" y="137"/>
                    <a:pt x="111" y="138"/>
                  </a:cubicBezTo>
                  <a:cubicBezTo>
                    <a:pt x="111" y="138"/>
                    <a:pt x="111" y="138"/>
                    <a:pt x="110" y="138"/>
                  </a:cubicBezTo>
                  <a:cubicBezTo>
                    <a:pt x="110" y="138"/>
                    <a:pt x="111" y="139"/>
                    <a:pt x="111" y="139"/>
                  </a:cubicBezTo>
                  <a:cubicBezTo>
                    <a:pt x="111" y="139"/>
                    <a:pt x="111" y="140"/>
                    <a:pt x="111" y="140"/>
                  </a:cubicBezTo>
                  <a:cubicBezTo>
                    <a:pt x="112" y="141"/>
                    <a:pt x="112" y="141"/>
                    <a:pt x="112" y="141"/>
                  </a:cubicBezTo>
                  <a:cubicBezTo>
                    <a:pt x="113" y="142"/>
                    <a:pt x="113" y="142"/>
                    <a:pt x="113" y="143"/>
                  </a:cubicBezTo>
                  <a:cubicBezTo>
                    <a:pt x="114" y="143"/>
                    <a:pt x="114" y="143"/>
                    <a:pt x="114" y="144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114" y="144"/>
                    <a:pt x="115" y="145"/>
                    <a:pt x="115" y="145"/>
                  </a:cubicBezTo>
                  <a:cubicBezTo>
                    <a:pt x="114" y="146"/>
                    <a:pt x="114" y="147"/>
                    <a:pt x="114" y="148"/>
                  </a:cubicBezTo>
                  <a:cubicBezTo>
                    <a:pt x="114" y="148"/>
                    <a:pt x="114" y="149"/>
                    <a:pt x="113" y="150"/>
                  </a:cubicBezTo>
                  <a:cubicBezTo>
                    <a:pt x="112" y="151"/>
                    <a:pt x="112" y="153"/>
                    <a:pt x="111" y="153"/>
                  </a:cubicBezTo>
                  <a:cubicBezTo>
                    <a:pt x="111" y="153"/>
                    <a:pt x="110" y="155"/>
                    <a:pt x="110" y="155"/>
                  </a:cubicBezTo>
                  <a:cubicBezTo>
                    <a:pt x="110" y="155"/>
                    <a:pt x="110" y="154"/>
                    <a:pt x="110" y="155"/>
                  </a:cubicBezTo>
                  <a:cubicBezTo>
                    <a:pt x="109" y="157"/>
                    <a:pt x="108" y="157"/>
                    <a:pt x="109" y="157"/>
                  </a:cubicBezTo>
                  <a:cubicBezTo>
                    <a:pt x="109" y="158"/>
                    <a:pt x="108" y="158"/>
                    <a:pt x="108" y="158"/>
                  </a:cubicBezTo>
                  <a:cubicBezTo>
                    <a:pt x="108" y="158"/>
                    <a:pt x="107" y="159"/>
                    <a:pt x="107" y="160"/>
                  </a:cubicBezTo>
                  <a:cubicBezTo>
                    <a:pt x="107" y="160"/>
                    <a:pt x="106" y="162"/>
                    <a:pt x="106" y="162"/>
                  </a:cubicBezTo>
                  <a:cubicBezTo>
                    <a:pt x="106" y="162"/>
                    <a:pt x="106" y="163"/>
                    <a:pt x="105" y="163"/>
                  </a:cubicBezTo>
                  <a:cubicBezTo>
                    <a:pt x="104" y="164"/>
                    <a:pt x="104" y="165"/>
                    <a:pt x="104" y="165"/>
                  </a:cubicBezTo>
                  <a:cubicBezTo>
                    <a:pt x="103" y="165"/>
                    <a:pt x="103" y="165"/>
                    <a:pt x="102" y="166"/>
                  </a:cubicBezTo>
                  <a:cubicBezTo>
                    <a:pt x="102" y="166"/>
                    <a:pt x="103" y="166"/>
                    <a:pt x="103" y="166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01" y="169"/>
                    <a:pt x="101" y="170"/>
                    <a:pt x="101" y="170"/>
                  </a:cubicBezTo>
                  <a:cubicBezTo>
                    <a:pt x="100" y="170"/>
                    <a:pt x="100" y="171"/>
                    <a:pt x="99" y="171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100" y="172"/>
                    <a:pt x="101" y="171"/>
                    <a:pt x="101" y="171"/>
                  </a:cubicBezTo>
                  <a:cubicBezTo>
                    <a:pt x="101" y="171"/>
                    <a:pt x="101" y="170"/>
                    <a:pt x="101" y="171"/>
                  </a:cubicBezTo>
                  <a:cubicBezTo>
                    <a:pt x="102" y="171"/>
                    <a:pt x="101" y="171"/>
                    <a:pt x="101" y="171"/>
                  </a:cubicBezTo>
                  <a:cubicBezTo>
                    <a:pt x="101" y="171"/>
                    <a:pt x="101" y="172"/>
                    <a:pt x="100" y="172"/>
                  </a:cubicBezTo>
                  <a:cubicBezTo>
                    <a:pt x="100" y="173"/>
                    <a:pt x="99" y="174"/>
                    <a:pt x="99" y="174"/>
                  </a:cubicBezTo>
                  <a:cubicBezTo>
                    <a:pt x="99" y="174"/>
                    <a:pt x="100" y="173"/>
                    <a:pt x="99" y="173"/>
                  </a:cubicBezTo>
                  <a:cubicBezTo>
                    <a:pt x="99" y="173"/>
                    <a:pt x="99" y="173"/>
                    <a:pt x="98" y="173"/>
                  </a:cubicBezTo>
                  <a:cubicBezTo>
                    <a:pt x="98" y="174"/>
                    <a:pt x="98" y="174"/>
                    <a:pt x="98" y="174"/>
                  </a:cubicBezTo>
                  <a:cubicBezTo>
                    <a:pt x="97" y="174"/>
                    <a:pt x="97" y="175"/>
                    <a:pt x="97" y="175"/>
                  </a:cubicBezTo>
                  <a:cubicBezTo>
                    <a:pt x="97" y="175"/>
                    <a:pt x="97" y="175"/>
                    <a:pt x="96" y="175"/>
                  </a:cubicBezTo>
                  <a:cubicBezTo>
                    <a:pt x="97" y="175"/>
                    <a:pt x="97" y="175"/>
                    <a:pt x="98" y="176"/>
                  </a:cubicBezTo>
                  <a:cubicBezTo>
                    <a:pt x="97" y="176"/>
                    <a:pt x="97" y="177"/>
                    <a:pt x="97" y="177"/>
                  </a:cubicBezTo>
                  <a:cubicBezTo>
                    <a:pt x="95" y="177"/>
                    <a:pt x="95" y="178"/>
                    <a:pt x="95" y="178"/>
                  </a:cubicBezTo>
                  <a:cubicBezTo>
                    <a:pt x="95" y="178"/>
                    <a:pt x="95" y="179"/>
                    <a:pt x="95" y="179"/>
                  </a:cubicBezTo>
                  <a:cubicBezTo>
                    <a:pt x="94" y="180"/>
                    <a:pt x="95" y="179"/>
                    <a:pt x="95" y="179"/>
                  </a:cubicBezTo>
                  <a:cubicBezTo>
                    <a:pt x="95" y="180"/>
                    <a:pt x="95" y="180"/>
                    <a:pt x="94" y="180"/>
                  </a:cubicBezTo>
                  <a:cubicBezTo>
                    <a:pt x="94" y="180"/>
                    <a:pt x="94" y="180"/>
                    <a:pt x="95" y="180"/>
                  </a:cubicBezTo>
                  <a:cubicBezTo>
                    <a:pt x="94" y="180"/>
                    <a:pt x="94" y="180"/>
                    <a:pt x="94" y="181"/>
                  </a:cubicBezTo>
                  <a:cubicBezTo>
                    <a:pt x="94" y="181"/>
                    <a:pt x="95" y="181"/>
                    <a:pt x="94" y="181"/>
                  </a:cubicBezTo>
                  <a:cubicBezTo>
                    <a:pt x="94" y="182"/>
                    <a:pt x="95" y="182"/>
                    <a:pt x="95" y="182"/>
                  </a:cubicBezTo>
                  <a:cubicBezTo>
                    <a:pt x="95" y="182"/>
                    <a:pt x="95" y="182"/>
                    <a:pt x="94" y="182"/>
                  </a:cubicBezTo>
                  <a:cubicBezTo>
                    <a:pt x="95" y="182"/>
                    <a:pt x="95" y="182"/>
                    <a:pt x="95" y="182"/>
                  </a:cubicBezTo>
                  <a:cubicBezTo>
                    <a:pt x="95" y="182"/>
                    <a:pt x="95" y="183"/>
                    <a:pt x="95" y="183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183"/>
                    <a:pt x="96" y="183"/>
                    <a:pt x="96" y="183"/>
                  </a:cubicBezTo>
                  <a:cubicBezTo>
                    <a:pt x="96" y="184"/>
                    <a:pt x="97" y="184"/>
                    <a:pt x="97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7" y="184"/>
                    <a:pt x="97" y="184"/>
                    <a:pt x="97" y="184"/>
                  </a:cubicBezTo>
                  <a:cubicBezTo>
                    <a:pt x="90" y="184"/>
                    <a:pt x="83" y="183"/>
                    <a:pt x="76" y="181"/>
                  </a:cubicBezTo>
                  <a:close/>
                  <a:moveTo>
                    <a:pt x="122" y="60"/>
                  </a:moveTo>
                  <a:cubicBezTo>
                    <a:pt x="122" y="62"/>
                    <a:pt x="121" y="62"/>
                    <a:pt x="121" y="62"/>
                  </a:cubicBezTo>
                  <a:cubicBezTo>
                    <a:pt x="121" y="62"/>
                    <a:pt x="120" y="62"/>
                    <a:pt x="120" y="62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121" y="60"/>
                    <a:pt x="121" y="60"/>
                    <a:pt x="121" y="59"/>
                  </a:cubicBezTo>
                  <a:cubicBezTo>
                    <a:pt x="121" y="59"/>
                    <a:pt x="121" y="58"/>
                    <a:pt x="122" y="58"/>
                  </a:cubicBezTo>
                  <a:cubicBezTo>
                    <a:pt x="121" y="58"/>
                    <a:pt x="121" y="58"/>
                    <a:pt x="121" y="58"/>
                  </a:cubicBezTo>
                  <a:cubicBezTo>
                    <a:pt x="121" y="58"/>
                    <a:pt x="121" y="57"/>
                    <a:pt x="122" y="57"/>
                  </a:cubicBezTo>
                  <a:cubicBezTo>
                    <a:pt x="122" y="57"/>
                    <a:pt x="122" y="57"/>
                    <a:pt x="123" y="57"/>
                  </a:cubicBezTo>
                  <a:cubicBezTo>
                    <a:pt x="123" y="57"/>
                    <a:pt x="124" y="57"/>
                    <a:pt x="124" y="57"/>
                  </a:cubicBezTo>
                  <a:cubicBezTo>
                    <a:pt x="124" y="58"/>
                    <a:pt x="124" y="58"/>
                    <a:pt x="123" y="58"/>
                  </a:cubicBezTo>
                  <a:cubicBezTo>
                    <a:pt x="123" y="58"/>
                    <a:pt x="122" y="59"/>
                    <a:pt x="122" y="60"/>
                  </a:cubicBezTo>
                  <a:close/>
                  <a:moveTo>
                    <a:pt x="125" y="56"/>
                  </a:moveTo>
                  <a:cubicBezTo>
                    <a:pt x="124" y="56"/>
                    <a:pt x="124" y="56"/>
                    <a:pt x="124" y="56"/>
                  </a:cubicBezTo>
                  <a:cubicBezTo>
                    <a:pt x="123" y="56"/>
                    <a:pt x="123" y="56"/>
                    <a:pt x="123" y="56"/>
                  </a:cubicBezTo>
                  <a:cubicBezTo>
                    <a:pt x="122" y="56"/>
                    <a:pt x="122" y="56"/>
                    <a:pt x="122" y="56"/>
                  </a:cubicBezTo>
                  <a:cubicBezTo>
                    <a:pt x="122" y="56"/>
                    <a:pt x="122" y="55"/>
                    <a:pt x="122" y="55"/>
                  </a:cubicBezTo>
                  <a:cubicBezTo>
                    <a:pt x="122" y="55"/>
                    <a:pt x="122" y="55"/>
                    <a:pt x="121" y="55"/>
                  </a:cubicBezTo>
                  <a:cubicBezTo>
                    <a:pt x="121" y="55"/>
                    <a:pt x="122" y="55"/>
                    <a:pt x="122" y="55"/>
                  </a:cubicBezTo>
                  <a:cubicBezTo>
                    <a:pt x="121" y="55"/>
                    <a:pt x="121" y="54"/>
                    <a:pt x="121" y="54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19" y="55"/>
                    <a:pt x="119" y="55"/>
                    <a:pt x="118" y="55"/>
                  </a:cubicBezTo>
                  <a:cubicBezTo>
                    <a:pt x="119" y="55"/>
                    <a:pt x="119" y="55"/>
                    <a:pt x="119" y="54"/>
                  </a:cubicBezTo>
                  <a:cubicBezTo>
                    <a:pt x="118" y="54"/>
                    <a:pt x="118" y="54"/>
                    <a:pt x="117" y="54"/>
                  </a:cubicBezTo>
                  <a:cubicBezTo>
                    <a:pt x="118" y="54"/>
                    <a:pt x="118" y="54"/>
                    <a:pt x="119" y="53"/>
                  </a:cubicBezTo>
                  <a:cubicBezTo>
                    <a:pt x="119" y="53"/>
                    <a:pt x="120" y="53"/>
                    <a:pt x="120" y="53"/>
                  </a:cubicBezTo>
                  <a:cubicBezTo>
                    <a:pt x="121" y="53"/>
                    <a:pt x="121" y="53"/>
                    <a:pt x="121" y="53"/>
                  </a:cubicBezTo>
                  <a:cubicBezTo>
                    <a:pt x="122" y="53"/>
                    <a:pt x="122" y="53"/>
                    <a:pt x="123" y="53"/>
                  </a:cubicBezTo>
                  <a:cubicBezTo>
                    <a:pt x="123" y="53"/>
                    <a:pt x="123" y="53"/>
                    <a:pt x="124" y="54"/>
                  </a:cubicBezTo>
                  <a:cubicBezTo>
                    <a:pt x="124" y="54"/>
                    <a:pt x="124" y="54"/>
                    <a:pt x="124" y="55"/>
                  </a:cubicBezTo>
                  <a:cubicBezTo>
                    <a:pt x="124" y="55"/>
                    <a:pt x="124" y="55"/>
                    <a:pt x="125" y="55"/>
                  </a:cubicBezTo>
                  <a:cubicBezTo>
                    <a:pt x="125" y="56"/>
                    <a:pt x="125" y="56"/>
                    <a:pt x="125" y="56"/>
                  </a:cubicBezTo>
                  <a:cubicBezTo>
                    <a:pt x="125" y="57"/>
                    <a:pt x="125" y="57"/>
                    <a:pt x="125" y="57"/>
                  </a:cubicBezTo>
                  <a:cubicBezTo>
                    <a:pt x="125" y="57"/>
                    <a:pt x="125" y="57"/>
                    <a:pt x="125" y="56"/>
                  </a:cubicBezTo>
                  <a:close/>
                  <a:moveTo>
                    <a:pt x="99" y="184"/>
                  </a:moveTo>
                  <a:cubicBezTo>
                    <a:pt x="100" y="184"/>
                    <a:pt x="100" y="184"/>
                    <a:pt x="100" y="184"/>
                  </a:cubicBezTo>
                  <a:cubicBezTo>
                    <a:pt x="101" y="184"/>
                    <a:pt x="102" y="184"/>
                    <a:pt x="102" y="184"/>
                  </a:cubicBezTo>
                  <a:cubicBezTo>
                    <a:pt x="101" y="184"/>
                    <a:pt x="101" y="183"/>
                    <a:pt x="101" y="183"/>
                  </a:cubicBezTo>
                  <a:cubicBezTo>
                    <a:pt x="100" y="183"/>
                    <a:pt x="100" y="183"/>
                    <a:pt x="100" y="183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82"/>
                    <a:pt x="100" y="182"/>
                    <a:pt x="100" y="182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0" y="181"/>
                  </a:cubicBezTo>
                  <a:cubicBezTo>
                    <a:pt x="100" y="181"/>
                    <a:pt x="100" y="181"/>
                    <a:pt x="101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80"/>
                    <a:pt x="101" y="180"/>
                    <a:pt x="101" y="180"/>
                  </a:cubicBezTo>
                  <a:cubicBezTo>
                    <a:pt x="101" y="180"/>
                    <a:pt x="101" y="180"/>
                    <a:pt x="101" y="180"/>
                  </a:cubicBezTo>
                  <a:cubicBezTo>
                    <a:pt x="102" y="179"/>
                    <a:pt x="102" y="179"/>
                    <a:pt x="102" y="179"/>
                  </a:cubicBezTo>
                  <a:cubicBezTo>
                    <a:pt x="102" y="179"/>
                    <a:pt x="102" y="179"/>
                    <a:pt x="103" y="178"/>
                  </a:cubicBezTo>
                  <a:cubicBezTo>
                    <a:pt x="103" y="178"/>
                    <a:pt x="103" y="178"/>
                    <a:pt x="103" y="178"/>
                  </a:cubicBezTo>
                  <a:cubicBezTo>
                    <a:pt x="104" y="178"/>
                    <a:pt x="104" y="178"/>
                    <a:pt x="104" y="178"/>
                  </a:cubicBezTo>
                  <a:cubicBezTo>
                    <a:pt x="105" y="177"/>
                    <a:pt x="105" y="177"/>
                    <a:pt x="105" y="177"/>
                  </a:cubicBezTo>
                  <a:cubicBezTo>
                    <a:pt x="105" y="177"/>
                    <a:pt x="105" y="177"/>
                    <a:pt x="105" y="176"/>
                  </a:cubicBezTo>
                  <a:cubicBezTo>
                    <a:pt x="105" y="176"/>
                    <a:pt x="105" y="176"/>
                    <a:pt x="104" y="176"/>
                  </a:cubicBezTo>
                  <a:cubicBezTo>
                    <a:pt x="104" y="176"/>
                    <a:pt x="104" y="176"/>
                    <a:pt x="104" y="175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5" y="175"/>
                    <a:pt x="106" y="174"/>
                    <a:pt x="106" y="174"/>
                  </a:cubicBezTo>
                  <a:cubicBezTo>
                    <a:pt x="106" y="174"/>
                    <a:pt x="107" y="174"/>
                    <a:pt x="108" y="173"/>
                  </a:cubicBezTo>
                  <a:cubicBezTo>
                    <a:pt x="108" y="173"/>
                    <a:pt x="109" y="172"/>
                    <a:pt x="109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10" y="172"/>
                    <a:pt x="110" y="172"/>
                    <a:pt x="110" y="172"/>
                  </a:cubicBezTo>
                  <a:cubicBezTo>
                    <a:pt x="110" y="172"/>
                    <a:pt x="109" y="172"/>
                    <a:pt x="109" y="172"/>
                  </a:cubicBezTo>
                  <a:cubicBezTo>
                    <a:pt x="109" y="172"/>
                    <a:pt x="109" y="172"/>
                    <a:pt x="109" y="172"/>
                  </a:cubicBezTo>
                  <a:cubicBezTo>
                    <a:pt x="109" y="171"/>
                    <a:pt x="109" y="171"/>
                    <a:pt x="109" y="170"/>
                  </a:cubicBezTo>
                  <a:cubicBezTo>
                    <a:pt x="109" y="170"/>
                    <a:pt x="111" y="171"/>
                    <a:pt x="112" y="171"/>
                  </a:cubicBezTo>
                  <a:cubicBezTo>
                    <a:pt x="113" y="170"/>
                    <a:pt x="113" y="169"/>
                    <a:pt x="113" y="169"/>
                  </a:cubicBezTo>
                  <a:cubicBezTo>
                    <a:pt x="114" y="169"/>
                    <a:pt x="114" y="169"/>
                    <a:pt x="114" y="169"/>
                  </a:cubicBezTo>
                  <a:cubicBezTo>
                    <a:pt x="115" y="169"/>
                    <a:pt x="116" y="168"/>
                    <a:pt x="116" y="168"/>
                  </a:cubicBezTo>
                  <a:cubicBezTo>
                    <a:pt x="116" y="168"/>
                    <a:pt x="117" y="169"/>
                    <a:pt x="118" y="168"/>
                  </a:cubicBezTo>
                  <a:cubicBezTo>
                    <a:pt x="119" y="167"/>
                    <a:pt x="120" y="167"/>
                    <a:pt x="120" y="167"/>
                  </a:cubicBezTo>
                  <a:cubicBezTo>
                    <a:pt x="120" y="166"/>
                    <a:pt x="120" y="166"/>
                    <a:pt x="120" y="166"/>
                  </a:cubicBezTo>
                  <a:cubicBezTo>
                    <a:pt x="120" y="166"/>
                    <a:pt x="121" y="165"/>
                    <a:pt x="122" y="165"/>
                  </a:cubicBezTo>
                  <a:cubicBezTo>
                    <a:pt x="123" y="165"/>
                    <a:pt x="123" y="165"/>
                    <a:pt x="124" y="164"/>
                  </a:cubicBezTo>
                  <a:cubicBezTo>
                    <a:pt x="124" y="164"/>
                    <a:pt x="125" y="164"/>
                    <a:pt x="125" y="164"/>
                  </a:cubicBezTo>
                  <a:cubicBezTo>
                    <a:pt x="125" y="164"/>
                    <a:pt x="126" y="162"/>
                    <a:pt x="126" y="162"/>
                  </a:cubicBezTo>
                  <a:cubicBezTo>
                    <a:pt x="127" y="162"/>
                    <a:pt x="128" y="162"/>
                    <a:pt x="128" y="162"/>
                  </a:cubicBezTo>
                  <a:cubicBezTo>
                    <a:pt x="128" y="162"/>
                    <a:pt x="129" y="161"/>
                    <a:pt x="130" y="161"/>
                  </a:cubicBezTo>
                  <a:cubicBezTo>
                    <a:pt x="130" y="160"/>
                    <a:pt x="131" y="159"/>
                    <a:pt x="131" y="159"/>
                  </a:cubicBezTo>
                  <a:cubicBezTo>
                    <a:pt x="131" y="159"/>
                    <a:pt x="133" y="158"/>
                    <a:pt x="133" y="158"/>
                  </a:cubicBezTo>
                  <a:cubicBezTo>
                    <a:pt x="133" y="157"/>
                    <a:pt x="134" y="156"/>
                    <a:pt x="134" y="156"/>
                  </a:cubicBezTo>
                  <a:cubicBezTo>
                    <a:pt x="134" y="156"/>
                    <a:pt x="135" y="156"/>
                    <a:pt x="136" y="155"/>
                  </a:cubicBezTo>
                  <a:cubicBezTo>
                    <a:pt x="136" y="155"/>
                    <a:pt x="138" y="154"/>
                    <a:pt x="138" y="154"/>
                  </a:cubicBezTo>
                  <a:cubicBezTo>
                    <a:pt x="139" y="154"/>
                    <a:pt x="139" y="154"/>
                    <a:pt x="139" y="154"/>
                  </a:cubicBezTo>
                  <a:cubicBezTo>
                    <a:pt x="140" y="154"/>
                    <a:pt x="141" y="154"/>
                    <a:pt x="142" y="154"/>
                  </a:cubicBezTo>
                  <a:cubicBezTo>
                    <a:pt x="142" y="154"/>
                    <a:pt x="142" y="154"/>
                    <a:pt x="142" y="153"/>
                  </a:cubicBezTo>
                  <a:cubicBezTo>
                    <a:pt x="143" y="153"/>
                    <a:pt x="143" y="154"/>
                    <a:pt x="143" y="153"/>
                  </a:cubicBezTo>
                  <a:cubicBezTo>
                    <a:pt x="144" y="153"/>
                    <a:pt x="144" y="152"/>
                    <a:pt x="145" y="152"/>
                  </a:cubicBezTo>
                  <a:cubicBezTo>
                    <a:pt x="145" y="151"/>
                    <a:pt x="146" y="150"/>
                    <a:pt x="146" y="150"/>
                  </a:cubicBezTo>
                  <a:cubicBezTo>
                    <a:pt x="146" y="150"/>
                    <a:pt x="147" y="149"/>
                    <a:pt x="148" y="149"/>
                  </a:cubicBezTo>
                  <a:cubicBezTo>
                    <a:pt x="149" y="149"/>
                    <a:pt x="148" y="148"/>
                    <a:pt x="148" y="148"/>
                  </a:cubicBezTo>
                  <a:cubicBezTo>
                    <a:pt x="148" y="148"/>
                    <a:pt x="149" y="147"/>
                    <a:pt x="149" y="146"/>
                  </a:cubicBezTo>
                  <a:cubicBezTo>
                    <a:pt x="149" y="146"/>
                    <a:pt x="151" y="144"/>
                    <a:pt x="151" y="144"/>
                  </a:cubicBezTo>
                  <a:cubicBezTo>
                    <a:pt x="152" y="144"/>
                    <a:pt x="154" y="142"/>
                    <a:pt x="154" y="142"/>
                  </a:cubicBezTo>
                  <a:cubicBezTo>
                    <a:pt x="154" y="142"/>
                    <a:pt x="154" y="141"/>
                    <a:pt x="155" y="141"/>
                  </a:cubicBezTo>
                  <a:cubicBezTo>
                    <a:pt x="157" y="141"/>
                    <a:pt x="157" y="139"/>
                    <a:pt x="157" y="139"/>
                  </a:cubicBezTo>
                  <a:cubicBezTo>
                    <a:pt x="158" y="138"/>
                    <a:pt x="157" y="138"/>
                    <a:pt x="158" y="137"/>
                  </a:cubicBezTo>
                  <a:cubicBezTo>
                    <a:pt x="158" y="136"/>
                    <a:pt x="158" y="136"/>
                    <a:pt x="158" y="136"/>
                  </a:cubicBezTo>
                  <a:cubicBezTo>
                    <a:pt x="158" y="136"/>
                    <a:pt x="157" y="136"/>
                    <a:pt x="157" y="136"/>
                  </a:cubicBezTo>
                  <a:cubicBezTo>
                    <a:pt x="156" y="136"/>
                    <a:pt x="155" y="134"/>
                    <a:pt x="155" y="134"/>
                  </a:cubicBezTo>
                  <a:cubicBezTo>
                    <a:pt x="155" y="134"/>
                    <a:pt x="155" y="133"/>
                    <a:pt x="155" y="133"/>
                  </a:cubicBezTo>
                  <a:cubicBezTo>
                    <a:pt x="155" y="133"/>
                    <a:pt x="155" y="133"/>
                    <a:pt x="155" y="132"/>
                  </a:cubicBezTo>
                  <a:cubicBezTo>
                    <a:pt x="154" y="132"/>
                    <a:pt x="153" y="132"/>
                    <a:pt x="152" y="132"/>
                  </a:cubicBezTo>
                  <a:cubicBezTo>
                    <a:pt x="152" y="132"/>
                    <a:pt x="152" y="132"/>
                    <a:pt x="151" y="132"/>
                  </a:cubicBezTo>
                  <a:cubicBezTo>
                    <a:pt x="151" y="131"/>
                    <a:pt x="151" y="132"/>
                    <a:pt x="151" y="132"/>
                  </a:cubicBezTo>
                  <a:cubicBezTo>
                    <a:pt x="151" y="132"/>
                    <a:pt x="150" y="131"/>
                    <a:pt x="150" y="130"/>
                  </a:cubicBezTo>
                  <a:cubicBezTo>
                    <a:pt x="150" y="129"/>
                    <a:pt x="148" y="128"/>
                    <a:pt x="148" y="128"/>
                  </a:cubicBezTo>
                  <a:cubicBezTo>
                    <a:pt x="147" y="128"/>
                    <a:pt x="147" y="125"/>
                    <a:pt x="147" y="125"/>
                  </a:cubicBezTo>
                  <a:cubicBezTo>
                    <a:pt x="147" y="125"/>
                    <a:pt x="146" y="125"/>
                    <a:pt x="146" y="124"/>
                  </a:cubicBezTo>
                  <a:cubicBezTo>
                    <a:pt x="146" y="124"/>
                    <a:pt x="146" y="122"/>
                    <a:pt x="146" y="122"/>
                  </a:cubicBezTo>
                  <a:cubicBezTo>
                    <a:pt x="146" y="122"/>
                    <a:pt x="145" y="122"/>
                    <a:pt x="145" y="121"/>
                  </a:cubicBezTo>
                  <a:cubicBezTo>
                    <a:pt x="145" y="120"/>
                    <a:pt x="144" y="119"/>
                    <a:pt x="144" y="119"/>
                  </a:cubicBezTo>
                  <a:cubicBezTo>
                    <a:pt x="144" y="119"/>
                    <a:pt x="144" y="119"/>
                    <a:pt x="143" y="119"/>
                  </a:cubicBezTo>
                  <a:cubicBezTo>
                    <a:pt x="142" y="118"/>
                    <a:pt x="141" y="119"/>
                    <a:pt x="141" y="119"/>
                  </a:cubicBezTo>
                  <a:cubicBezTo>
                    <a:pt x="141" y="119"/>
                    <a:pt x="140" y="118"/>
                    <a:pt x="140" y="117"/>
                  </a:cubicBezTo>
                  <a:cubicBezTo>
                    <a:pt x="140" y="117"/>
                    <a:pt x="140" y="116"/>
                    <a:pt x="140" y="116"/>
                  </a:cubicBezTo>
                  <a:cubicBezTo>
                    <a:pt x="139" y="116"/>
                    <a:pt x="139" y="115"/>
                    <a:pt x="139" y="115"/>
                  </a:cubicBezTo>
                  <a:cubicBezTo>
                    <a:pt x="139" y="114"/>
                    <a:pt x="138" y="114"/>
                    <a:pt x="138" y="113"/>
                  </a:cubicBezTo>
                  <a:cubicBezTo>
                    <a:pt x="138" y="113"/>
                    <a:pt x="138" y="113"/>
                    <a:pt x="137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1"/>
                    <a:pt x="138" y="111"/>
                    <a:pt x="137" y="111"/>
                  </a:cubicBezTo>
                  <a:cubicBezTo>
                    <a:pt x="137" y="111"/>
                    <a:pt x="137" y="112"/>
                    <a:pt x="137" y="112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7" y="111"/>
                    <a:pt x="137" y="111"/>
                    <a:pt x="137" y="111"/>
                  </a:cubicBezTo>
                  <a:cubicBezTo>
                    <a:pt x="136" y="111"/>
                    <a:pt x="136" y="111"/>
                    <a:pt x="135" y="110"/>
                  </a:cubicBezTo>
                  <a:cubicBezTo>
                    <a:pt x="135" y="110"/>
                    <a:pt x="135" y="110"/>
                    <a:pt x="135" y="110"/>
                  </a:cubicBezTo>
                  <a:cubicBezTo>
                    <a:pt x="135" y="110"/>
                    <a:pt x="134" y="111"/>
                    <a:pt x="133" y="111"/>
                  </a:cubicBezTo>
                  <a:cubicBezTo>
                    <a:pt x="132" y="111"/>
                    <a:pt x="133" y="109"/>
                    <a:pt x="132" y="110"/>
                  </a:cubicBezTo>
                  <a:cubicBezTo>
                    <a:pt x="132" y="110"/>
                    <a:pt x="130" y="109"/>
                    <a:pt x="130" y="109"/>
                  </a:cubicBezTo>
                  <a:cubicBezTo>
                    <a:pt x="131" y="108"/>
                    <a:pt x="129" y="108"/>
                    <a:pt x="129" y="108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8" y="107"/>
                    <a:pt x="128" y="107"/>
                    <a:pt x="128" y="108"/>
                  </a:cubicBezTo>
                  <a:cubicBezTo>
                    <a:pt x="127" y="108"/>
                    <a:pt x="127" y="108"/>
                    <a:pt x="127" y="108"/>
                  </a:cubicBezTo>
                  <a:cubicBezTo>
                    <a:pt x="127" y="108"/>
                    <a:pt x="127" y="107"/>
                    <a:pt x="128" y="106"/>
                  </a:cubicBezTo>
                  <a:cubicBezTo>
                    <a:pt x="128" y="106"/>
                    <a:pt x="127" y="105"/>
                    <a:pt x="126" y="106"/>
                  </a:cubicBezTo>
                  <a:cubicBezTo>
                    <a:pt x="124" y="108"/>
                    <a:pt x="124" y="106"/>
                    <a:pt x="123" y="107"/>
                  </a:cubicBezTo>
                  <a:cubicBezTo>
                    <a:pt x="121" y="107"/>
                    <a:pt x="121" y="109"/>
                    <a:pt x="121" y="109"/>
                  </a:cubicBezTo>
                  <a:cubicBezTo>
                    <a:pt x="120" y="108"/>
                    <a:pt x="119" y="109"/>
                    <a:pt x="119" y="109"/>
                  </a:cubicBezTo>
                  <a:cubicBezTo>
                    <a:pt x="119" y="109"/>
                    <a:pt x="118" y="107"/>
                    <a:pt x="117" y="107"/>
                  </a:cubicBezTo>
                  <a:cubicBezTo>
                    <a:pt x="116" y="107"/>
                    <a:pt x="116" y="108"/>
                    <a:pt x="114" y="107"/>
                  </a:cubicBezTo>
                  <a:cubicBezTo>
                    <a:pt x="113" y="107"/>
                    <a:pt x="113" y="104"/>
                    <a:pt x="113" y="104"/>
                  </a:cubicBezTo>
                  <a:cubicBezTo>
                    <a:pt x="113" y="103"/>
                    <a:pt x="113" y="103"/>
                    <a:pt x="113" y="103"/>
                  </a:cubicBezTo>
                  <a:cubicBezTo>
                    <a:pt x="114" y="102"/>
                    <a:pt x="114" y="102"/>
                    <a:pt x="114" y="102"/>
                  </a:cubicBezTo>
                  <a:cubicBezTo>
                    <a:pt x="114" y="101"/>
                    <a:pt x="114" y="101"/>
                    <a:pt x="114" y="100"/>
                  </a:cubicBezTo>
                  <a:cubicBezTo>
                    <a:pt x="114" y="100"/>
                    <a:pt x="115" y="100"/>
                    <a:pt x="115" y="100"/>
                  </a:cubicBezTo>
                  <a:cubicBezTo>
                    <a:pt x="115" y="99"/>
                    <a:pt x="115" y="99"/>
                    <a:pt x="115" y="98"/>
                  </a:cubicBezTo>
                  <a:cubicBezTo>
                    <a:pt x="115" y="98"/>
                    <a:pt x="115" y="98"/>
                    <a:pt x="114" y="98"/>
                  </a:cubicBezTo>
                  <a:cubicBezTo>
                    <a:pt x="114" y="97"/>
                    <a:pt x="114" y="97"/>
                    <a:pt x="114" y="97"/>
                  </a:cubicBezTo>
                  <a:cubicBezTo>
                    <a:pt x="113" y="97"/>
                    <a:pt x="113" y="97"/>
                    <a:pt x="112" y="96"/>
                  </a:cubicBezTo>
                  <a:cubicBezTo>
                    <a:pt x="112" y="96"/>
                    <a:pt x="110" y="96"/>
                    <a:pt x="109" y="96"/>
                  </a:cubicBezTo>
                  <a:cubicBezTo>
                    <a:pt x="109" y="96"/>
                    <a:pt x="109" y="95"/>
                    <a:pt x="110" y="95"/>
                  </a:cubicBezTo>
                  <a:cubicBezTo>
                    <a:pt x="111" y="95"/>
                    <a:pt x="111" y="93"/>
                    <a:pt x="111" y="93"/>
                  </a:cubicBezTo>
                  <a:cubicBezTo>
                    <a:pt x="111" y="92"/>
                    <a:pt x="111" y="92"/>
                    <a:pt x="112" y="92"/>
                  </a:cubicBezTo>
                  <a:cubicBezTo>
                    <a:pt x="112" y="92"/>
                    <a:pt x="112" y="90"/>
                    <a:pt x="112" y="90"/>
                  </a:cubicBezTo>
                  <a:cubicBezTo>
                    <a:pt x="113" y="90"/>
                    <a:pt x="113" y="89"/>
                    <a:pt x="113" y="89"/>
                  </a:cubicBezTo>
                  <a:cubicBezTo>
                    <a:pt x="113" y="89"/>
                    <a:pt x="113" y="89"/>
                    <a:pt x="113" y="88"/>
                  </a:cubicBezTo>
                  <a:cubicBezTo>
                    <a:pt x="112" y="88"/>
                    <a:pt x="112" y="88"/>
                    <a:pt x="111" y="88"/>
                  </a:cubicBezTo>
                  <a:cubicBezTo>
                    <a:pt x="111" y="88"/>
                    <a:pt x="110" y="88"/>
                    <a:pt x="110" y="88"/>
                  </a:cubicBezTo>
                  <a:cubicBezTo>
                    <a:pt x="110" y="88"/>
                    <a:pt x="110" y="88"/>
                    <a:pt x="109" y="88"/>
                  </a:cubicBezTo>
                  <a:cubicBezTo>
                    <a:pt x="109" y="88"/>
                    <a:pt x="109" y="88"/>
                    <a:pt x="109" y="88"/>
                  </a:cubicBezTo>
                  <a:cubicBezTo>
                    <a:pt x="108" y="88"/>
                    <a:pt x="108" y="89"/>
                    <a:pt x="108" y="89"/>
                  </a:cubicBezTo>
                  <a:cubicBezTo>
                    <a:pt x="108" y="89"/>
                    <a:pt x="108" y="90"/>
                    <a:pt x="107" y="90"/>
                  </a:cubicBezTo>
                  <a:cubicBezTo>
                    <a:pt x="106" y="90"/>
                    <a:pt x="105" y="91"/>
                    <a:pt x="105" y="91"/>
                  </a:cubicBezTo>
                  <a:cubicBezTo>
                    <a:pt x="105" y="91"/>
                    <a:pt x="104" y="90"/>
                    <a:pt x="104" y="90"/>
                  </a:cubicBezTo>
                  <a:cubicBezTo>
                    <a:pt x="104" y="90"/>
                    <a:pt x="103" y="89"/>
                    <a:pt x="102" y="89"/>
                  </a:cubicBezTo>
                  <a:cubicBezTo>
                    <a:pt x="102" y="89"/>
                    <a:pt x="102" y="87"/>
                    <a:pt x="102" y="87"/>
                  </a:cubicBezTo>
                  <a:cubicBezTo>
                    <a:pt x="101" y="86"/>
                    <a:pt x="101" y="85"/>
                    <a:pt x="101" y="85"/>
                  </a:cubicBezTo>
                  <a:cubicBezTo>
                    <a:pt x="101" y="85"/>
                    <a:pt x="100" y="84"/>
                    <a:pt x="102" y="83"/>
                  </a:cubicBezTo>
                  <a:cubicBezTo>
                    <a:pt x="103" y="81"/>
                    <a:pt x="102" y="81"/>
                    <a:pt x="103" y="80"/>
                  </a:cubicBezTo>
                  <a:cubicBezTo>
                    <a:pt x="104" y="79"/>
                    <a:pt x="102" y="77"/>
                    <a:pt x="104" y="77"/>
                  </a:cubicBezTo>
                  <a:cubicBezTo>
                    <a:pt x="106" y="76"/>
                    <a:pt x="108" y="75"/>
                    <a:pt x="108" y="75"/>
                  </a:cubicBezTo>
                  <a:cubicBezTo>
                    <a:pt x="108" y="75"/>
                    <a:pt x="109" y="75"/>
                    <a:pt x="110" y="76"/>
                  </a:cubicBezTo>
                  <a:cubicBezTo>
                    <a:pt x="111" y="77"/>
                    <a:pt x="113" y="78"/>
                    <a:pt x="113" y="77"/>
                  </a:cubicBezTo>
                  <a:cubicBezTo>
                    <a:pt x="113" y="77"/>
                    <a:pt x="113" y="78"/>
                    <a:pt x="114" y="78"/>
                  </a:cubicBezTo>
                  <a:cubicBezTo>
                    <a:pt x="114" y="78"/>
                    <a:pt x="114" y="76"/>
                    <a:pt x="114" y="76"/>
                  </a:cubicBezTo>
                  <a:cubicBezTo>
                    <a:pt x="114" y="76"/>
                    <a:pt x="115" y="77"/>
                    <a:pt x="117" y="77"/>
                  </a:cubicBezTo>
                  <a:cubicBezTo>
                    <a:pt x="118" y="77"/>
                    <a:pt x="118" y="78"/>
                    <a:pt x="118" y="78"/>
                  </a:cubicBezTo>
                  <a:cubicBezTo>
                    <a:pt x="118" y="78"/>
                    <a:pt x="119" y="79"/>
                    <a:pt x="120" y="79"/>
                  </a:cubicBezTo>
                  <a:cubicBezTo>
                    <a:pt x="120" y="78"/>
                    <a:pt x="121" y="80"/>
                    <a:pt x="120" y="81"/>
                  </a:cubicBezTo>
                  <a:cubicBezTo>
                    <a:pt x="120" y="82"/>
                    <a:pt x="121" y="82"/>
                    <a:pt x="121" y="83"/>
                  </a:cubicBezTo>
                  <a:cubicBezTo>
                    <a:pt x="121" y="84"/>
                    <a:pt x="121" y="84"/>
                    <a:pt x="121" y="85"/>
                  </a:cubicBezTo>
                  <a:cubicBezTo>
                    <a:pt x="121" y="87"/>
                    <a:pt x="122" y="87"/>
                    <a:pt x="123" y="85"/>
                  </a:cubicBezTo>
                  <a:cubicBezTo>
                    <a:pt x="123" y="83"/>
                    <a:pt x="124" y="83"/>
                    <a:pt x="123" y="82"/>
                  </a:cubicBezTo>
                  <a:cubicBezTo>
                    <a:pt x="123" y="82"/>
                    <a:pt x="124" y="81"/>
                    <a:pt x="123" y="80"/>
                  </a:cubicBezTo>
                  <a:cubicBezTo>
                    <a:pt x="123" y="79"/>
                    <a:pt x="123" y="77"/>
                    <a:pt x="124" y="77"/>
                  </a:cubicBezTo>
                  <a:cubicBezTo>
                    <a:pt x="125" y="77"/>
                    <a:pt x="126" y="76"/>
                    <a:pt x="127" y="76"/>
                  </a:cubicBezTo>
                  <a:cubicBezTo>
                    <a:pt x="127" y="76"/>
                    <a:pt x="127" y="75"/>
                    <a:pt x="129" y="75"/>
                  </a:cubicBezTo>
                  <a:cubicBezTo>
                    <a:pt x="130" y="75"/>
                    <a:pt x="132" y="74"/>
                    <a:pt x="131" y="73"/>
                  </a:cubicBezTo>
                  <a:cubicBezTo>
                    <a:pt x="131" y="72"/>
                    <a:pt x="132" y="71"/>
                    <a:pt x="132" y="71"/>
                  </a:cubicBezTo>
                  <a:cubicBezTo>
                    <a:pt x="132" y="71"/>
                    <a:pt x="133" y="71"/>
                    <a:pt x="133" y="70"/>
                  </a:cubicBezTo>
                  <a:cubicBezTo>
                    <a:pt x="133" y="70"/>
                    <a:pt x="134" y="70"/>
                    <a:pt x="134" y="68"/>
                  </a:cubicBezTo>
                  <a:cubicBezTo>
                    <a:pt x="134" y="68"/>
                    <a:pt x="136" y="69"/>
                    <a:pt x="137" y="68"/>
                  </a:cubicBezTo>
                  <a:cubicBezTo>
                    <a:pt x="137" y="68"/>
                    <a:pt x="138" y="68"/>
                    <a:pt x="138" y="69"/>
                  </a:cubicBezTo>
                  <a:cubicBezTo>
                    <a:pt x="138" y="69"/>
                    <a:pt x="139" y="69"/>
                    <a:pt x="139" y="68"/>
                  </a:cubicBezTo>
                  <a:cubicBezTo>
                    <a:pt x="139" y="68"/>
                    <a:pt x="139" y="68"/>
                    <a:pt x="138" y="68"/>
                  </a:cubicBezTo>
                  <a:cubicBezTo>
                    <a:pt x="138" y="68"/>
                    <a:pt x="138" y="68"/>
                    <a:pt x="138" y="67"/>
                  </a:cubicBezTo>
                  <a:cubicBezTo>
                    <a:pt x="138" y="67"/>
                    <a:pt x="138" y="67"/>
                    <a:pt x="139" y="66"/>
                  </a:cubicBezTo>
                  <a:cubicBezTo>
                    <a:pt x="139" y="66"/>
                    <a:pt x="140" y="66"/>
                    <a:pt x="140" y="66"/>
                  </a:cubicBezTo>
                  <a:cubicBezTo>
                    <a:pt x="140" y="66"/>
                    <a:pt x="141" y="66"/>
                    <a:pt x="141" y="66"/>
                  </a:cubicBezTo>
                  <a:cubicBezTo>
                    <a:pt x="141" y="66"/>
                    <a:pt x="142" y="66"/>
                    <a:pt x="142" y="66"/>
                  </a:cubicBezTo>
                  <a:cubicBezTo>
                    <a:pt x="143" y="66"/>
                    <a:pt x="143" y="65"/>
                    <a:pt x="143" y="65"/>
                  </a:cubicBezTo>
                  <a:cubicBezTo>
                    <a:pt x="144" y="66"/>
                    <a:pt x="144" y="65"/>
                    <a:pt x="145" y="66"/>
                  </a:cubicBezTo>
                  <a:cubicBezTo>
                    <a:pt x="145" y="66"/>
                    <a:pt x="144" y="66"/>
                    <a:pt x="144" y="66"/>
                  </a:cubicBezTo>
                  <a:cubicBezTo>
                    <a:pt x="143" y="67"/>
                    <a:pt x="143" y="67"/>
                    <a:pt x="144" y="68"/>
                  </a:cubicBezTo>
                  <a:cubicBezTo>
                    <a:pt x="144" y="68"/>
                    <a:pt x="145" y="68"/>
                    <a:pt x="145" y="67"/>
                  </a:cubicBezTo>
                  <a:cubicBezTo>
                    <a:pt x="146" y="67"/>
                    <a:pt x="146" y="68"/>
                    <a:pt x="147" y="67"/>
                  </a:cubicBezTo>
                  <a:cubicBezTo>
                    <a:pt x="147" y="67"/>
                    <a:pt x="148" y="68"/>
                    <a:pt x="148" y="67"/>
                  </a:cubicBezTo>
                  <a:cubicBezTo>
                    <a:pt x="148" y="67"/>
                    <a:pt x="149" y="68"/>
                    <a:pt x="149" y="67"/>
                  </a:cubicBezTo>
                  <a:cubicBezTo>
                    <a:pt x="149" y="67"/>
                    <a:pt x="150" y="68"/>
                    <a:pt x="150" y="67"/>
                  </a:cubicBezTo>
                  <a:cubicBezTo>
                    <a:pt x="150" y="67"/>
                    <a:pt x="150" y="66"/>
                    <a:pt x="150" y="66"/>
                  </a:cubicBezTo>
                  <a:cubicBezTo>
                    <a:pt x="150" y="66"/>
                    <a:pt x="150" y="66"/>
                    <a:pt x="150" y="66"/>
                  </a:cubicBezTo>
                  <a:cubicBezTo>
                    <a:pt x="149" y="65"/>
                    <a:pt x="149" y="66"/>
                    <a:pt x="149" y="66"/>
                  </a:cubicBezTo>
                  <a:cubicBezTo>
                    <a:pt x="149" y="66"/>
                    <a:pt x="148" y="66"/>
                    <a:pt x="148" y="67"/>
                  </a:cubicBezTo>
                  <a:cubicBezTo>
                    <a:pt x="148" y="67"/>
                    <a:pt x="148" y="66"/>
                    <a:pt x="147" y="66"/>
                  </a:cubicBezTo>
                  <a:cubicBezTo>
                    <a:pt x="147" y="66"/>
                    <a:pt x="148" y="66"/>
                    <a:pt x="148" y="66"/>
                  </a:cubicBezTo>
                  <a:cubicBezTo>
                    <a:pt x="148" y="65"/>
                    <a:pt x="147" y="65"/>
                    <a:pt x="147" y="65"/>
                  </a:cubicBezTo>
                  <a:cubicBezTo>
                    <a:pt x="147" y="65"/>
                    <a:pt x="147" y="65"/>
                    <a:pt x="146" y="65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6" y="64"/>
                    <a:pt x="146" y="65"/>
                  </a:cubicBezTo>
                  <a:cubicBezTo>
                    <a:pt x="146" y="64"/>
                    <a:pt x="146" y="64"/>
                    <a:pt x="146" y="64"/>
                  </a:cubicBezTo>
                  <a:cubicBezTo>
                    <a:pt x="146" y="64"/>
                    <a:pt x="145" y="63"/>
                    <a:pt x="146" y="63"/>
                  </a:cubicBezTo>
                  <a:cubicBezTo>
                    <a:pt x="146" y="63"/>
                    <a:pt x="145" y="63"/>
                    <a:pt x="145" y="62"/>
                  </a:cubicBezTo>
                  <a:cubicBezTo>
                    <a:pt x="145" y="62"/>
                    <a:pt x="145" y="63"/>
                    <a:pt x="146" y="62"/>
                  </a:cubicBezTo>
                  <a:cubicBezTo>
                    <a:pt x="146" y="62"/>
                    <a:pt x="146" y="63"/>
                    <a:pt x="146" y="62"/>
                  </a:cubicBezTo>
                  <a:cubicBezTo>
                    <a:pt x="147" y="61"/>
                    <a:pt x="145" y="61"/>
                    <a:pt x="145" y="61"/>
                  </a:cubicBezTo>
                  <a:cubicBezTo>
                    <a:pt x="145" y="61"/>
                    <a:pt x="145" y="61"/>
                    <a:pt x="144" y="60"/>
                  </a:cubicBezTo>
                  <a:cubicBezTo>
                    <a:pt x="144" y="60"/>
                    <a:pt x="142" y="60"/>
                    <a:pt x="141" y="61"/>
                  </a:cubicBezTo>
                  <a:cubicBezTo>
                    <a:pt x="141" y="61"/>
                    <a:pt x="142" y="59"/>
                    <a:pt x="143" y="60"/>
                  </a:cubicBezTo>
                  <a:cubicBezTo>
                    <a:pt x="143" y="60"/>
                    <a:pt x="144" y="59"/>
                    <a:pt x="145" y="59"/>
                  </a:cubicBezTo>
                  <a:cubicBezTo>
                    <a:pt x="145" y="59"/>
                    <a:pt x="148" y="60"/>
                    <a:pt x="149" y="61"/>
                  </a:cubicBezTo>
                  <a:cubicBezTo>
                    <a:pt x="150" y="62"/>
                    <a:pt x="151" y="62"/>
                    <a:pt x="151" y="62"/>
                  </a:cubicBezTo>
                  <a:cubicBezTo>
                    <a:pt x="151" y="62"/>
                    <a:pt x="153" y="61"/>
                    <a:pt x="154" y="62"/>
                  </a:cubicBezTo>
                  <a:cubicBezTo>
                    <a:pt x="154" y="62"/>
                    <a:pt x="155" y="61"/>
                    <a:pt x="155" y="61"/>
                  </a:cubicBezTo>
                  <a:cubicBezTo>
                    <a:pt x="155" y="61"/>
                    <a:pt x="155" y="60"/>
                    <a:pt x="155" y="60"/>
                  </a:cubicBezTo>
                  <a:cubicBezTo>
                    <a:pt x="155" y="59"/>
                    <a:pt x="155" y="59"/>
                    <a:pt x="154" y="59"/>
                  </a:cubicBezTo>
                  <a:cubicBezTo>
                    <a:pt x="154" y="59"/>
                    <a:pt x="154" y="58"/>
                    <a:pt x="154" y="58"/>
                  </a:cubicBezTo>
                  <a:cubicBezTo>
                    <a:pt x="154" y="58"/>
                    <a:pt x="154" y="58"/>
                    <a:pt x="154" y="58"/>
                  </a:cubicBezTo>
                  <a:cubicBezTo>
                    <a:pt x="153" y="57"/>
                    <a:pt x="153" y="57"/>
                    <a:pt x="153" y="57"/>
                  </a:cubicBezTo>
                  <a:cubicBezTo>
                    <a:pt x="153" y="57"/>
                    <a:pt x="153" y="57"/>
                    <a:pt x="153" y="56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51" y="55"/>
                    <a:pt x="151" y="55"/>
                    <a:pt x="151" y="55"/>
                  </a:cubicBezTo>
                  <a:cubicBezTo>
                    <a:pt x="151" y="55"/>
                    <a:pt x="151" y="55"/>
                    <a:pt x="151" y="55"/>
                  </a:cubicBezTo>
                  <a:cubicBezTo>
                    <a:pt x="151" y="55"/>
                    <a:pt x="151" y="54"/>
                    <a:pt x="151" y="53"/>
                  </a:cubicBezTo>
                  <a:cubicBezTo>
                    <a:pt x="151" y="52"/>
                    <a:pt x="150" y="52"/>
                    <a:pt x="150" y="52"/>
                  </a:cubicBezTo>
                  <a:cubicBezTo>
                    <a:pt x="150" y="52"/>
                    <a:pt x="150" y="50"/>
                    <a:pt x="149" y="50"/>
                  </a:cubicBezTo>
                  <a:cubicBezTo>
                    <a:pt x="149" y="49"/>
                    <a:pt x="148" y="47"/>
                    <a:pt x="148" y="47"/>
                  </a:cubicBezTo>
                  <a:cubicBezTo>
                    <a:pt x="148" y="47"/>
                    <a:pt x="148" y="48"/>
                    <a:pt x="147" y="48"/>
                  </a:cubicBezTo>
                  <a:cubicBezTo>
                    <a:pt x="147" y="48"/>
                    <a:pt x="147" y="48"/>
                    <a:pt x="147" y="49"/>
                  </a:cubicBezTo>
                  <a:cubicBezTo>
                    <a:pt x="147" y="49"/>
                    <a:pt x="146" y="49"/>
                    <a:pt x="146" y="49"/>
                  </a:cubicBezTo>
                  <a:cubicBezTo>
                    <a:pt x="145" y="49"/>
                    <a:pt x="145" y="48"/>
                    <a:pt x="144" y="48"/>
                  </a:cubicBezTo>
                  <a:cubicBezTo>
                    <a:pt x="144" y="48"/>
                    <a:pt x="143" y="47"/>
                    <a:pt x="144" y="46"/>
                  </a:cubicBezTo>
                  <a:cubicBezTo>
                    <a:pt x="144" y="46"/>
                    <a:pt x="144" y="46"/>
                    <a:pt x="144" y="45"/>
                  </a:cubicBezTo>
                  <a:cubicBezTo>
                    <a:pt x="144" y="45"/>
                    <a:pt x="143" y="45"/>
                    <a:pt x="143" y="45"/>
                  </a:cubicBezTo>
                  <a:cubicBezTo>
                    <a:pt x="143" y="45"/>
                    <a:pt x="143" y="45"/>
                    <a:pt x="142" y="44"/>
                  </a:cubicBezTo>
                  <a:cubicBezTo>
                    <a:pt x="142" y="44"/>
                    <a:pt x="142" y="44"/>
                    <a:pt x="142" y="43"/>
                  </a:cubicBezTo>
                  <a:cubicBezTo>
                    <a:pt x="141" y="43"/>
                    <a:pt x="141" y="42"/>
                    <a:pt x="141" y="42"/>
                  </a:cubicBezTo>
                  <a:cubicBezTo>
                    <a:pt x="141" y="42"/>
                    <a:pt x="140" y="41"/>
                    <a:pt x="140" y="41"/>
                  </a:cubicBezTo>
                  <a:cubicBezTo>
                    <a:pt x="139" y="41"/>
                    <a:pt x="139" y="41"/>
                    <a:pt x="138" y="41"/>
                  </a:cubicBezTo>
                  <a:cubicBezTo>
                    <a:pt x="138" y="41"/>
                    <a:pt x="138" y="40"/>
                    <a:pt x="137" y="40"/>
                  </a:cubicBezTo>
                  <a:cubicBezTo>
                    <a:pt x="136" y="40"/>
                    <a:pt x="135" y="39"/>
                    <a:pt x="136" y="41"/>
                  </a:cubicBezTo>
                  <a:cubicBezTo>
                    <a:pt x="136" y="42"/>
                    <a:pt x="135" y="42"/>
                    <a:pt x="135" y="42"/>
                  </a:cubicBezTo>
                  <a:cubicBezTo>
                    <a:pt x="135" y="42"/>
                    <a:pt x="136" y="42"/>
                    <a:pt x="136" y="43"/>
                  </a:cubicBezTo>
                  <a:cubicBezTo>
                    <a:pt x="136" y="43"/>
                    <a:pt x="136" y="43"/>
                    <a:pt x="135" y="43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5" y="44"/>
                  </a:cubicBezTo>
                  <a:cubicBezTo>
                    <a:pt x="135" y="44"/>
                    <a:pt x="135" y="44"/>
                    <a:pt x="134" y="44"/>
                  </a:cubicBezTo>
                  <a:cubicBezTo>
                    <a:pt x="135" y="45"/>
                    <a:pt x="135" y="45"/>
                    <a:pt x="136" y="45"/>
                  </a:cubicBezTo>
                  <a:cubicBezTo>
                    <a:pt x="136" y="45"/>
                    <a:pt x="136" y="46"/>
                    <a:pt x="136" y="47"/>
                  </a:cubicBezTo>
                  <a:cubicBezTo>
                    <a:pt x="136" y="48"/>
                    <a:pt x="134" y="49"/>
                    <a:pt x="134" y="49"/>
                  </a:cubicBezTo>
                  <a:cubicBezTo>
                    <a:pt x="134" y="48"/>
                    <a:pt x="133" y="48"/>
                    <a:pt x="132" y="48"/>
                  </a:cubicBezTo>
                  <a:cubicBezTo>
                    <a:pt x="132" y="49"/>
                    <a:pt x="132" y="49"/>
                    <a:pt x="132" y="49"/>
                  </a:cubicBezTo>
                  <a:cubicBezTo>
                    <a:pt x="133" y="49"/>
                    <a:pt x="133" y="50"/>
                    <a:pt x="133" y="50"/>
                  </a:cubicBezTo>
                  <a:cubicBezTo>
                    <a:pt x="133" y="50"/>
                    <a:pt x="133" y="51"/>
                    <a:pt x="133" y="51"/>
                  </a:cubicBezTo>
                  <a:cubicBezTo>
                    <a:pt x="133" y="51"/>
                    <a:pt x="133" y="52"/>
                    <a:pt x="132" y="52"/>
                  </a:cubicBezTo>
                  <a:cubicBezTo>
                    <a:pt x="132" y="52"/>
                    <a:pt x="132" y="52"/>
                    <a:pt x="132" y="52"/>
                  </a:cubicBezTo>
                  <a:cubicBezTo>
                    <a:pt x="132" y="52"/>
                    <a:pt x="131" y="52"/>
                    <a:pt x="131" y="52"/>
                  </a:cubicBezTo>
                  <a:cubicBezTo>
                    <a:pt x="131" y="52"/>
                    <a:pt x="131" y="52"/>
                    <a:pt x="131" y="52"/>
                  </a:cubicBezTo>
                  <a:cubicBezTo>
                    <a:pt x="131" y="51"/>
                    <a:pt x="130" y="51"/>
                    <a:pt x="130" y="51"/>
                  </a:cubicBezTo>
                  <a:cubicBezTo>
                    <a:pt x="131" y="51"/>
                    <a:pt x="131" y="51"/>
                    <a:pt x="131" y="51"/>
                  </a:cubicBezTo>
                  <a:cubicBezTo>
                    <a:pt x="131" y="51"/>
                    <a:pt x="131" y="50"/>
                    <a:pt x="131" y="50"/>
                  </a:cubicBezTo>
                  <a:cubicBezTo>
                    <a:pt x="131" y="50"/>
                    <a:pt x="130" y="50"/>
                    <a:pt x="130" y="49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30" y="49"/>
                    <a:pt x="130" y="48"/>
                    <a:pt x="130" y="48"/>
                  </a:cubicBezTo>
                  <a:cubicBezTo>
                    <a:pt x="131" y="47"/>
                    <a:pt x="129" y="46"/>
                    <a:pt x="129" y="46"/>
                  </a:cubicBezTo>
                  <a:cubicBezTo>
                    <a:pt x="129" y="46"/>
                    <a:pt x="127" y="46"/>
                    <a:pt x="127" y="45"/>
                  </a:cubicBezTo>
                  <a:cubicBezTo>
                    <a:pt x="126" y="45"/>
                    <a:pt x="125" y="45"/>
                    <a:pt x="124" y="43"/>
                  </a:cubicBezTo>
                  <a:cubicBezTo>
                    <a:pt x="124" y="42"/>
                    <a:pt x="123" y="42"/>
                    <a:pt x="123" y="42"/>
                  </a:cubicBezTo>
                  <a:cubicBezTo>
                    <a:pt x="123" y="42"/>
                    <a:pt x="122" y="42"/>
                    <a:pt x="121" y="41"/>
                  </a:cubicBezTo>
                  <a:cubicBezTo>
                    <a:pt x="120" y="41"/>
                    <a:pt x="120" y="39"/>
                    <a:pt x="120" y="39"/>
                  </a:cubicBezTo>
                  <a:cubicBezTo>
                    <a:pt x="119" y="39"/>
                    <a:pt x="119" y="39"/>
                    <a:pt x="118" y="39"/>
                  </a:cubicBezTo>
                  <a:cubicBezTo>
                    <a:pt x="118" y="39"/>
                    <a:pt x="118" y="37"/>
                    <a:pt x="120" y="36"/>
                  </a:cubicBezTo>
                  <a:cubicBezTo>
                    <a:pt x="121" y="36"/>
                    <a:pt x="123" y="35"/>
                    <a:pt x="124" y="35"/>
                  </a:cubicBezTo>
                  <a:cubicBezTo>
                    <a:pt x="124" y="35"/>
                    <a:pt x="124" y="35"/>
                    <a:pt x="124" y="34"/>
                  </a:cubicBezTo>
                  <a:cubicBezTo>
                    <a:pt x="124" y="34"/>
                    <a:pt x="125" y="35"/>
                    <a:pt x="125" y="34"/>
                  </a:cubicBezTo>
                  <a:cubicBezTo>
                    <a:pt x="125" y="34"/>
                    <a:pt x="126" y="35"/>
                    <a:pt x="127" y="34"/>
                  </a:cubicBezTo>
                  <a:cubicBezTo>
                    <a:pt x="127" y="34"/>
                    <a:pt x="128" y="34"/>
                    <a:pt x="128" y="33"/>
                  </a:cubicBezTo>
                  <a:cubicBezTo>
                    <a:pt x="128" y="33"/>
                    <a:pt x="129" y="33"/>
                    <a:pt x="129" y="33"/>
                  </a:cubicBezTo>
                  <a:cubicBezTo>
                    <a:pt x="130" y="32"/>
                    <a:pt x="129" y="32"/>
                    <a:pt x="129" y="32"/>
                  </a:cubicBezTo>
                  <a:cubicBezTo>
                    <a:pt x="129" y="32"/>
                    <a:pt x="130" y="32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0" y="34"/>
                    <a:pt x="130" y="33"/>
                    <a:pt x="129" y="33"/>
                  </a:cubicBezTo>
                  <a:cubicBezTo>
                    <a:pt x="129" y="34"/>
                    <a:pt x="128" y="35"/>
                    <a:pt x="128" y="35"/>
                  </a:cubicBezTo>
                  <a:cubicBezTo>
                    <a:pt x="128" y="35"/>
                    <a:pt x="128" y="35"/>
                    <a:pt x="127" y="35"/>
                  </a:cubicBezTo>
                  <a:cubicBezTo>
                    <a:pt x="127" y="35"/>
                    <a:pt x="128" y="36"/>
                    <a:pt x="129" y="36"/>
                  </a:cubicBezTo>
                  <a:cubicBezTo>
                    <a:pt x="129" y="36"/>
                    <a:pt x="129" y="36"/>
                    <a:pt x="129" y="37"/>
                  </a:cubicBezTo>
                  <a:cubicBezTo>
                    <a:pt x="129" y="37"/>
                    <a:pt x="130" y="36"/>
                    <a:pt x="130" y="36"/>
                  </a:cubicBezTo>
                  <a:cubicBezTo>
                    <a:pt x="130" y="36"/>
                    <a:pt x="131" y="37"/>
                    <a:pt x="131" y="36"/>
                  </a:cubicBezTo>
                  <a:cubicBezTo>
                    <a:pt x="131" y="36"/>
                    <a:pt x="131" y="36"/>
                    <a:pt x="132" y="37"/>
                  </a:cubicBezTo>
                  <a:cubicBezTo>
                    <a:pt x="132" y="37"/>
                    <a:pt x="133" y="37"/>
                    <a:pt x="133" y="37"/>
                  </a:cubicBezTo>
                  <a:cubicBezTo>
                    <a:pt x="133" y="37"/>
                    <a:pt x="133" y="38"/>
                    <a:pt x="134" y="38"/>
                  </a:cubicBezTo>
                  <a:cubicBezTo>
                    <a:pt x="134" y="38"/>
                    <a:pt x="135" y="38"/>
                    <a:pt x="135" y="38"/>
                  </a:cubicBezTo>
                  <a:cubicBezTo>
                    <a:pt x="135" y="38"/>
                    <a:pt x="134" y="37"/>
                    <a:pt x="133" y="37"/>
                  </a:cubicBezTo>
                  <a:cubicBezTo>
                    <a:pt x="133" y="37"/>
                    <a:pt x="133" y="36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1" y="35"/>
                    <a:pt x="131" y="34"/>
                  </a:cubicBezTo>
                  <a:cubicBezTo>
                    <a:pt x="131" y="34"/>
                    <a:pt x="131" y="35"/>
                    <a:pt x="132" y="35"/>
                  </a:cubicBezTo>
                  <a:cubicBezTo>
                    <a:pt x="132" y="35"/>
                    <a:pt x="132" y="33"/>
                    <a:pt x="131" y="33"/>
                  </a:cubicBezTo>
                  <a:cubicBezTo>
                    <a:pt x="131" y="33"/>
                    <a:pt x="132" y="33"/>
                    <a:pt x="132" y="34"/>
                  </a:cubicBezTo>
                  <a:cubicBezTo>
                    <a:pt x="132" y="34"/>
                    <a:pt x="132" y="34"/>
                    <a:pt x="132" y="33"/>
                  </a:cubicBezTo>
                  <a:cubicBezTo>
                    <a:pt x="132" y="33"/>
                    <a:pt x="133" y="34"/>
                    <a:pt x="134" y="34"/>
                  </a:cubicBezTo>
                  <a:cubicBezTo>
                    <a:pt x="134" y="34"/>
                    <a:pt x="135" y="33"/>
                    <a:pt x="134" y="33"/>
                  </a:cubicBezTo>
                  <a:cubicBezTo>
                    <a:pt x="133" y="32"/>
                    <a:pt x="133" y="31"/>
                    <a:pt x="133" y="31"/>
                  </a:cubicBezTo>
                  <a:cubicBezTo>
                    <a:pt x="133" y="31"/>
                    <a:pt x="134" y="32"/>
                    <a:pt x="135" y="32"/>
                  </a:cubicBezTo>
                  <a:cubicBezTo>
                    <a:pt x="135" y="32"/>
                    <a:pt x="135" y="31"/>
                    <a:pt x="134" y="31"/>
                  </a:cubicBezTo>
                  <a:cubicBezTo>
                    <a:pt x="134" y="31"/>
                    <a:pt x="134" y="30"/>
                    <a:pt x="134" y="30"/>
                  </a:cubicBezTo>
                  <a:cubicBezTo>
                    <a:pt x="134" y="30"/>
                    <a:pt x="134" y="30"/>
                    <a:pt x="135" y="30"/>
                  </a:cubicBezTo>
                  <a:cubicBezTo>
                    <a:pt x="135" y="30"/>
                    <a:pt x="135" y="31"/>
                    <a:pt x="135" y="31"/>
                  </a:cubicBezTo>
                  <a:cubicBezTo>
                    <a:pt x="136" y="31"/>
                    <a:pt x="136" y="31"/>
                    <a:pt x="136" y="31"/>
                  </a:cubicBezTo>
                  <a:cubicBezTo>
                    <a:pt x="136" y="31"/>
                    <a:pt x="136" y="31"/>
                    <a:pt x="137" y="31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32"/>
                    <a:pt x="138" y="32"/>
                    <a:pt x="139" y="32"/>
                  </a:cubicBezTo>
                  <a:cubicBezTo>
                    <a:pt x="139" y="33"/>
                    <a:pt x="139" y="33"/>
                    <a:pt x="140" y="33"/>
                  </a:cubicBezTo>
                  <a:cubicBezTo>
                    <a:pt x="140" y="33"/>
                    <a:pt x="140" y="34"/>
                    <a:pt x="140" y="34"/>
                  </a:cubicBezTo>
                  <a:cubicBezTo>
                    <a:pt x="140" y="34"/>
                    <a:pt x="140" y="34"/>
                    <a:pt x="141" y="34"/>
                  </a:cubicBezTo>
                  <a:cubicBezTo>
                    <a:pt x="141" y="35"/>
                    <a:pt x="141" y="35"/>
                    <a:pt x="141" y="36"/>
                  </a:cubicBezTo>
                  <a:cubicBezTo>
                    <a:pt x="141" y="35"/>
                    <a:pt x="141" y="35"/>
                    <a:pt x="142" y="35"/>
                  </a:cubicBezTo>
                  <a:cubicBezTo>
                    <a:pt x="142" y="36"/>
                    <a:pt x="142" y="36"/>
                    <a:pt x="142" y="36"/>
                  </a:cubicBezTo>
                  <a:cubicBezTo>
                    <a:pt x="142" y="36"/>
                    <a:pt x="142" y="36"/>
                    <a:pt x="142" y="37"/>
                  </a:cubicBezTo>
                  <a:cubicBezTo>
                    <a:pt x="142" y="37"/>
                    <a:pt x="141" y="37"/>
                    <a:pt x="141" y="37"/>
                  </a:cubicBezTo>
                  <a:cubicBezTo>
                    <a:pt x="141" y="37"/>
                    <a:pt x="140" y="37"/>
                    <a:pt x="140" y="37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40" y="38"/>
                    <a:pt x="139" y="38"/>
                    <a:pt x="139" y="37"/>
                  </a:cubicBezTo>
                  <a:cubicBezTo>
                    <a:pt x="138" y="37"/>
                    <a:pt x="138" y="37"/>
                    <a:pt x="137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6" y="37"/>
                    <a:pt x="136" y="37"/>
                    <a:pt x="136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8" y="38"/>
                    <a:pt x="138" y="39"/>
                    <a:pt x="138" y="39"/>
                  </a:cubicBezTo>
                  <a:cubicBezTo>
                    <a:pt x="138" y="39"/>
                    <a:pt x="138" y="39"/>
                    <a:pt x="139" y="39"/>
                  </a:cubicBezTo>
                  <a:cubicBezTo>
                    <a:pt x="139" y="39"/>
                    <a:pt x="140" y="39"/>
                    <a:pt x="140" y="39"/>
                  </a:cubicBezTo>
                  <a:cubicBezTo>
                    <a:pt x="140" y="40"/>
                    <a:pt x="141" y="40"/>
                    <a:pt x="141" y="40"/>
                  </a:cubicBezTo>
                  <a:cubicBezTo>
                    <a:pt x="141" y="41"/>
                    <a:pt x="142" y="41"/>
                    <a:pt x="142" y="41"/>
                  </a:cubicBezTo>
                  <a:cubicBezTo>
                    <a:pt x="142" y="41"/>
                    <a:pt x="142" y="42"/>
                    <a:pt x="142" y="42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3" y="42"/>
                    <a:pt x="143" y="42"/>
                    <a:pt x="143" y="43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3"/>
                    <a:pt x="144" y="44"/>
                    <a:pt x="145" y="44"/>
                  </a:cubicBezTo>
                  <a:cubicBezTo>
                    <a:pt x="145" y="44"/>
                    <a:pt x="146" y="45"/>
                    <a:pt x="146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6" y="43"/>
                    <a:pt x="146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4"/>
                    <a:pt x="147" y="44"/>
                    <a:pt x="147" y="44"/>
                  </a:cubicBezTo>
                  <a:cubicBezTo>
                    <a:pt x="147" y="44"/>
                    <a:pt x="147" y="44"/>
                    <a:pt x="148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8" y="45"/>
                    <a:pt x="148" y="46"/>
                    <a:pt x="149" y="46"/>
                  </a:cubicBezTo>
                  <a:cubicBezTo>
                    <a:pt x="149" y="45"/>
                    <a:pt x="148" y="45"/>
                    <a:pt x="148" y="45"/>
                  </a:cubicBezTo>
                  <a:cubicBezTo>
                    <a:pt x="148" y="45"/>
                    <a:pt x="148" y="45"/>
                    <a:pt x="148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4"/>
                    <a:pt x="149" y="44"/>
                    <a:pt x="149" y="44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2"/>
                  </a:cubicBezTo>
                  <a:cubicBezTo>
                    <a:pt x="148" y="42"/>
                    <a:pt x="148" y="42"/>
                    <a:pt x="147" y="42"/>
                  </a:cubicBezTo>
                  <a:cubicBezTo>
                    <a:pt x="147" y="42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7" y="40"/>
                    <a:pt x="147" y="40"/>
                    <a:pt x="147" y="40"/>
                  </a:cubicBezTo>
                  <a:cubicBezTo>
                    <a:pt x="148" y="40"/>
                    <a:pt x="148" y="41"/>
                    <a:pt x="148" y="41"/>
                  </a:cubicBezTo>
                  <a:cubicBezTo>
                    <a:pt x="148" y="41"/>
                    <a:pt x="148" y="41"/>
                    <a:pt x="148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49" y="43"/>
                    <a:pt x="150" y="43"/>
                    <a:pt x="150" y="43"/>
                  </a:cubicBezTo>
                  <a:cubicBezTo>
                    <a:pt x="150" y="43"/>
                    <a:pt x="150" y="43"/>
                    <a:pt x="150" y="42"/>
                  </a:cubicBezTo>
                  <a:cubicBezTo>
                    <a:pt x="150" y="43"/>
                    <a:pt x="150" y="43"/>
                    <a:pt x="151" y="43"/>
                  </a:cubicBezTo>
                  <a:cubicBezTo>
                    <a:pt x="151" y="43"/>
                    <a:pt x="151" y="43"/>
                    <a:pt x="151" y="42"/>
                  </a:cubicBezTo>
                  <a:cubicBezTo>
                    <a:pt x="151" y="42"/>
                    <a:pt x="152" y="42"/>
                    <a:pt x="152" y="42"/>
                  </a:cubicBezTo>
                  <a:cubicBezTo>
                    <a:pt x="152" y="42"/>
                    <a:pt x="151" y="41"/>
                    <a:pt x="150" y="41"/>
                  </a:cubicBezTo>
                  <a:cubicBezTo>
                    <a:pt x="150" y="41"/>
                    <a:pt x="150" y="40"/>
                    <a:pt x="150" y="40"/>
                  </a:cubicBezTo>
                  <a:cubicBezTo>
                    <a:pt x="150" y="40"/>
                    <a:pt x="150" y="40"/>
                    <a:pt x="149" y="39"/>
                  </a:cubicBezTo>
                  <a:cubicBezTo>
                    <a:pt x="149" y="39"/>
                    <a:pt x="149" y="39"/>
                    <a:pt x="148" y="38"/>
                  </a:cubicBezTo>
                  <a:cubicBezTo>
                    <a:pt x="147" y="38"/>
                    <a:pt x="147" y="37"/>
                    <a:pt x="147" y="37"/>
                  </a:cubicBezTo>
                  <a:cubicBezTo>
                    <a:pt x="147" y="37"/>
                    <a:pt x="147" y="37"/>
                    <a:pt x="148" y="37"/>
                  </a:cubicBezTo>
                  <a:cubicBezTo>
                    <a:pt x="147" y="37"/>
                    <a:pt x="147" y="37"/>
                    <a:pt x="147" y="36"/>
                  </a:cubicBezTo>
                  <a:cubicBezTo>
                    <a:pt x="147" y="36"/>
                    <a:pt x="147" y="36"/>
                    <a:pt x="147" y="36"/>
                  </a:cubicBezTo>
                  <a:cubicBezTo>
                    <a:pt x="147" y="35"/>
                    <a:pt x="147" y="35"/>
                    <a:pt x="146" y="35"/>
                  </a:cubicBezTo>
                  <a:cubicBezTo>
                    <a:pt x="146" y="35"/>
                    <a:pt x="146" y="35"/>
                    <a:pt x="146" y="34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5" y="34"/>
                    <a:pt x="145" y="34"/>
                    <a:pt x="145" y="33"/>
                  </a:cubicBezTo>
                  <a:cubicBezTo>
                    <a:pt x="145" y="33"/>
                    <a:pt x="145" y="33"/>
                    <a:pt x="144" y="33"/>
                  </a:cubicBezTo>
                  <a:cubicBezTo>
                    <a:pt x="144" y="33"/>
                    <a:pt x="144" y="33"/>
                    <a:pt x="144" y="32"/>
                  </a:cubicBezTo>
                  <a:cubicBezTo>
                    <a:pt x="144" y="32"/>
                    <a:pt x="142" y="31"/>
                    <a:pt x="142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1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9"/>
                    <a:pt x="140" y="29"/>
                    <a:pt x="140" y="29"/>
                  </a:cubicBezTo>
                  <a:cubicBezTo>
                    <a:pt x="140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8" y="27"/>
                  </a:cubicBezTo>
                  <a:cubicBezTo>
                    <a:pt x="138" y="27"/>
                    <a:pt x="138" y="27"/>
                    <a:pt x="137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7"/>
                    <a:pt x="136" y="27"/>
                    <a:pt x="137" y="27"/>
                  </a:cubicBezTo>
                  <a:cubicBezTo>
                    <a:pt x="137" y="27"/>
                    <a:pt x="137" y="28"/>
                    <a:pt x="137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7" y="28"/>
                  </a:cubicBezTo>
                  <a:cubicBezTo>
                    <a:pt x="137" y="28"/>
                    <a:pt x="137" y="28"/>
                    <a:pt x="136" y="28"/>
                  </a:cubicBezTo>
                  <a:cubicBezTo>
                    <a:pt x="136" y="28"/>
                    <a:pt x="136" y="28"/>
                    <a:pt x="135" y="28"/>
                  </a:cubicBezTo>
                  <a:cubicBezTo>
                    <a:pt x="135" y="28"/>
                    <a:pt x="136" y="28"/>
                    <a:pt x="136" y="27"/>
                  </a:cubicBezTo>
                  <a:cubicBezTo>
                    <a:pt x="136" y="27"/>
                    <a:pt x="136" y="26"/>
                    <a:pt x="136" y="26"/>
                  </a:cubicBezTo>
                  <a:cubicBezTo>
                    <a:pt x="135" y="26"/>
                    <a:pt x="135" y="25"/>
                    <a:pt x="134" y="25"/>
                  </a:cubicBezTo>
                  <a:cubicBezTo>
                    <a:pt x="134" y="25"/>
                    <a:pt x="134" y="25"/>
                    <a:pt x="133" y="25"/>
                  </a:cubicBezTo>
                  <a:cubicBezTo>
                    <a:pt x="133" y="25"/>
                    <a:pt x="133" y="25"/>
                    <a:pt x="132" y="25"/>
                  </a:cubicBezTo>
                  <a:cubicBezTo>
                    <a:pt x="132" y="25"/>
                    <a:pt x="132" y="25"/>
                    <a:pt x="132" y="25"/>
                  </a:cubicBezTo>
                  <a:cubicBezTo>
                    <a:pt x="131" y="25"/>
                    <a:pt x="131" y="26"/>
                    <a:pt x="131" y="26"/>
                  </a:cubicBezTo>
                  <a:cubicBezTo>
                    <a:pt x="132" y="26"/>
                    <a:pt x="132" y="26"/>
                    <a:pt x="132" y="26"/>
                  </a:cubicBezTo>
                  <a:cubicBezTo>
                    <a:pt x="132" y="26"/>
                    <a:pt x="131" y="26"/>
                    <a:pt x="131" y="26"/>
                  </a:cubicBezTo>
                  <a:cubicBezTo>
                    <a:pt x="131" y="26"/>
                    <a:pt x="131" y="27"/>
                    <a:pt x="132" y="27"/>
                  </a:cubicBezTo>
                  <a:cubicBezTo>
                    <a:pt x="132" y="27"/>
                    <a:pt x="130" y="27"/>
                    <a:pt x="131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5"/>
                    <a:pt x="132" y="24"/>
                    <a:pt x="132" y="24"/>
                  </a:cubicBezTo>
                  <a:cubicBezTo>
                    <a:pt x="132" y="24"/>
                    <a:pt x="131" y="24"/>
                    <a:pt x="130" y="24"/>
                  </a:cubicBezTo>
                  <a:cubicBezTo>
                    <a:pt x="130" y="24"/>
                    <a:pt x="129" y="24"/>
                    <a:pt x="128" y="24"/>
                  </a:cubicBezTo>
                  <a:cubicBezTo>
                    <a:pt x="127" y="25"/>
                    <a:pt x="127" y="26"/>
                    <a:pt x="127" y="26"/>
                  </a:cubicBezTo>
                  <a:cubicBezTo>
                    <a:pt x="128" y="26"/>
                    <a:pt x="128" y="26"/>
                    <a:pt x="129" y="26"/>
                  </a:cubicBezTo>
                  <a:cubicBezTo>
                    <a:pt x="128" y="26"/>
                    <a:pt x="128" y="26"/>
                    <a:pt x="127" y="26"/>
                  </a:cubicBezTo>
                  <a:cubicBezTo>
                    <a:pt x="127" y="26"/>
                    <a:pt x="128" y="27"/>
                    <a:pt x="129" y="27"/>
                  </a:cubicBezTo>
                  <a:cubicBezTo>
                    <a:pt x="129" y="27"/>
                    <a:pt x="129" y="28"/>
                    <a:pt x="130" y="28"/>
                  </a:cubicBezTo>
                  <a:cubicBezTo>
                    <a:pt x="130" y="28"/>
                    <a:pt x="130" y="28"/>
                    <a:pt x="131" y="29"/>
                  </a:cubicBezTo>
                  <a:cubicBezTo>
                    <a:pt x="131" y="29"/>
                    <a:pt x="130" y="31"/>
                    <a:pt x="130" y="31"/>
                  </a:cubicBezTo>
                  <a:cubicBezTo>
                    <a:pt x="130" y="31"/>
                    <a:pt x="130" y="30"/>
                    <a:pt x="129" y="30"/>
                  </a:cubicBezTo>
                  <a:cubicBezTo>
                    <a:pt x="129" y="30"/>
                    <a:pt x="129" y="31"/>
                    <a:pt x="129" y="31"/>
                  </a:cubicBezTo>
                  <a:cubicBezTo>
                    <a:pt x="129" y="31"/>
                    <a:pt x="128" y="31"/>
                    <a:pt x="128" y="30"/>
                  </a:cubicBezTo>
                  <a:cubicBezTo>
                    <a:pt x="128" y="29"/>
                    <a:pt x="129" y="30"/>
                    <a:pt x="128" y="29"/>
                  </a:cubicBezTo>
                  <a:cubicBezTo>
                    <a:pt x="128" y="29"/>
                    <a:pt x="128" y="29"/>
                    <a:pt x="127" y="28"/>
                  </a:cubicBezTo>
                  <a:cubicBezTo>
                    <a:pt x="127" y="28"/>
                    <a:pt x="126" y="28"/>
                    <a:pt x="126" y="29"/>
                  </a:cubicBezTo>
                  <a:cubicBezTo>
                    <a:pt x="126" y="29"/>
                    <a:pt x="125" y="29"/>
                    <a:pt x="126" y="28"/>
                  </a:cubicBezTo>
                  <a:cubicBezTo>
                    <a:pt x="127" y="27"/>
                    <a:pt x="126" y="27"/>
                    <a:pt x="126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4" y="27"/>
                  </a:cubicBezTo>
                  <a:cubicBezTo>
                    <a:pt x="124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4" y="25"/>
                  </a:cubicBezTo>
                  <a:cubicBezTo>
                    <a:pt x="124" y="25"/>
                    <a:pt x="124" y="25"/>
                    <a:pt x="123" y="24"/>
                  </a:cubicBezTo>
                  <a:cubicBezTo>
                    <a:pt x="123" y="24"/>
                    <a:pt x="124" y="24"/>
                    <a:pt x="124" y="23"/>
                  </a:cubicBezTo>
                  <a:cubicBezTo>
                    <a:pt x="124" y="23"/>
                    <a:pt x="125" y="23"/>
                    <a:pt x="125" y="23"/>
                  </a:cubicBezTo>
                  <a:cubicBezTo>
                    <a:pt x="125" y="23"/>
                    <a:pt x="125" y="23"/>
                    <a:pt x="126" y="23"/>
                  </a:cubicBezTo>
                  <a:cubicBezTo>
                    <a:pt x="126" y="23"/>
                    <a:pt x="127" y="23"/>
                    <a:pt x="128" y="23"/>
                  </a:cubicBezTo>
                  <a:cubicBezTo>
                    <a:pt x="128" y="23"/>
                    <a:pt x="128" y="22"/>
                    <a:pt x="127" y="22"/>
                  </a:cubicBezTo>
                  <a:cubicBezTo>
                    <a:pt x="126" y="23"/>
                    <a:pt x="126" y="22"/>
                    <a:pt x="126" y="22"/>
                  </a:cubicBezTo>
                  <a:cubicBezTo>
                    <a:pt x="126" y="22"/>
                    <a:pt x="123" y="21"/>
                    <a:pt x="123" y="21"/>
                  </a:cubicBezTo>
                  <a:cubicBezTo>
                    <a:pt x="122" y="21"/>
                    <a:pt x="122" y="22"/>
                    <a:pt x="122" y="22"/>
                  </a:cubicBezTo>
                  <a:cubicBezTo>
                    <a:pt x="122" y="22"/>
                    <a:pt x="122" y="22"/>
                    <a:pt x="122" y="23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1" y="2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1" y="22"/>
                    <a:pt x="121" y="22"/>
                    <a:pt x="121" y="21"/>
                  </a:cubicBezTo>
                  <a:cubicBezTo>
                    <a:pt x="121" y="21"/>
                    <a:pt x="121" y="21"/>
                    <a:pt x="120" y="21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1"/>
                  </a:cubicBezTo>
                  <a:cubicBezTo>
                    <a:pt x="117" y="21"/>
                    <a:pt x="117" y="21"/>
                    <a:pt x="117" y="21"/>
                  </a:cubicBezTo>
                  <a:cubicBezTo>
                    <a:pt x="117" y="21"/>
                    <a:pt x="117" y="21"/>
                    <a:pt x="116" y="20"/>
                  </a:cubicBezTo>
                  <a:cubicBezTo>
                    <a:pt x="116" y="20"/>
                    <a:pt x="116" y="20"/>
                    <a:pt x="116" y="21"/>
                  </a:cubicBezTo>
                  <a:cubicBezTo>
                    <a:pt x="115" y="21"/>
                    <a:pt x="115" y="21"/>
                    <a:pt x="115" y="21"/>
                  </a:cubicBezTo>
                  <a:cubicBezTo>
                    <a:pt x="116" y="21"/>
                    <a:pt x="116" y="21"/>
                    <a:pt x="116" y="22"/>
                  </a:cubicBezTo>
                  <a:cubicBezTo>
                    <a:pt x="117" y="22"/>
                    <a:pt x="117" y="22"/>
                    <a:pt x="117" y="22"/>
                  </a:cubicBezTo>
                  <a:cubicBezTo>
                    <a:pt x="118" y="22"/>
                    <a:pt x="118" y="23"/>
                    <a:pt x="118" y="23"/>
                  </a:cubicBezTo>
                  <a:cubicBezTo>
                    <a:pt x="118" y="23"/>
                    <a:pt x="119" y="23"/>
                    <a:pt x="119" y="23"/>
                  </a:cubicBezTo>
                  <a:cubicBezTo>
                    <a:pt x="119" y="23"/>
                    <a:pt x="120" y="23"/>
                    <a:pt x="120" y="23"/>
                  </a:cubicBezTo>
                  <a:cubicBezTo>
                    <a:pt x="120" y="24"/>
                    <a:pt x="120" y="24"/>
                    <a:pt x="121" y="24"/>
                  </a:cubicBezTo>
                  <a:cubicBezTo>
                    <a:pt x="121" y="24"/>
                    <a:pt x="120" y="24"/>
                    <a:pt x="120" y="25"/>
                  </a:cubicBezTo>
                  <a:cubicBezTo>
                    <a:pt x="120" y="25"/>
                    <a:pt x="121" y="25"/>
                    <a:pt x="120" y="26"/>
                  </a:cubicBezTo>
                  <a:cubicBezTo>
                    <a:pt x="120" y="26"/>
                    <a:pt x="120" y="25"/>
                    <a:pt x="120" y="25"/>
                  </a:cubicBezTo>
                  <a:cubicBezTo>
                    <a:pt x="120" y="25"/>
                    <a:pt x="119" y="25"/>
                    <a:pt x="119" y="25"/>
                  </a:cubicBezTo>
                  <a:cubicBezTo>
                    <a:pt x="118" y="25"/>
                    <a:pt x="118" y="26"/>
                    <a:pt x="118" y="26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8" y="26"/>
                    <a:pt x="118" y="26"/>
                    <a:pt x="117" y="27"/>
                  </a:cubicBezTo>
                  <a:cubicBezTo>
                    <a:pt x="117" y="27"/>
                    <a:pt x="116" y="27"/>
                    <a:pt x="115" y="27"/>
                  </a:cubicBezTo>
                  <a:cubicBezTo>
                    <a:pt x="114" y="26"/>
                    <a:pt x="112" y="25"/>
                    <a:pt x="112" y="25"/>
                  </a:cubicBezTo>
                  <a:cubicBezTo>
                    <a:pt x="111" y="24"/>
                    <a:pt x="110" y="24"/>
                    <a:pt x="109" y="24"/>
                  </a:cubicBezTo>
                  <a:cubicBezTo>
                    <a:pt x="109" y="24"/>
                    <a:pt x="108" y="24"/>
                    <a:pt x="108" y="24"/>
                  </a:cubicBezTo>
                  <a:cubicBezTo>
                    <a:pt x="107" y="25"/>
                    <a:pt x="109" y="25"/>
                    <a:pt x="108" y="27"/>
                  </a:cubicBezTo>
                  <a:cubicBezTo>
                    <a:pt x="108" y="27"/>
                    <a:pt x="109" y="25"/>
                    <a:pt x="107" y="25"/>
                  </a:cubicBezTo>
                  <a:cubicBezTo>
                    <a:pt x="107" y="25"/>
                    <a:pt x="107" y="25"/>
                    <a:pt x="106" y="25"/>
                  </a:cubicBezTo>
                  <a:cubicBezTo>
                    <a:pt x="106" y="25"/>
                    <a:pt x="107" y="24"/>
                    <a:pt x="106" y="24"/>
                  </a:cubicBezTo>
                  <a:cubicBezTo>
                    <a:pt x="106" y="24"/>
                    <a:pt x="105" y="25"/>
                    <a:pt x="104" y="25"/>
                  </a:cubicBezTo>
                  <a:cubicBezTo>
                    <a:pt x="102" y="24"/>
                    <a:pt x="101" y="24"/>
                    <a:pt x="101" y="24"/>
                  </a:cubicBezTo>
                  <a:cubicBezTo>
                    <a:pt x="102" y="24"/>
                    <a:pt x="102" y="24"/>
                    <a:pt x="103" y="23"/>
                  </a:cubicBezTo>
                  <a:cubicBezTo>
                    <a:pt x="103" y="23"/>
                    <a:pt x="103" y="23"/>
                    <a:pt x="101" y="22"/>
                  </a:cubicBezTo>
                  <a:cubicBezTo>
                    <a:pt x="100" y="22"/>
                    <a:pt x="99" y="22"/>
                    <a:pt x="99" y="22"/>
                  </a:cubicBezTo>
                  <a:cubicBezTo>
                    <a:pt x="99" y="22"/>
                    <a:pt x="99" y="22"/>
                    <a:pt x="98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6" y="21"/>
                    <a:pt x="94" y="20"/>
                    <a:pt x="94" y="21"/>
                  </a:cubicBezTo>
                  <a:cubicBezTo>
                    <a:pt x="94" y="21"/>
                    <a:pt x="94" y="21"/>
                    <a:pt x="93" y="21"/>
                  </a:cubicBezTo>
                  <a:cubicBezTo>
                    <a:pt x="93" y="21"/>
                    <a:pt x="94" y="21"/>
                    <a:pt x="94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2" y="21"/>
                    <a:pt x="92" y="21"/>
                  </a:cubicBezTo>
                  <a:cubicBezTo>
                    <a:pt x="91" y="21"/>
                    <a:pt x="91" y="20"/>
                    <a:pt x="91" y="20"/>
                  </a:cubicBezTo>
                  <a:cubicBezTo>
                    <a:pt x="91" y="20"/>
                    <a:pt x="90" y="19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4" y="20"/>
                    <a:pt x="84" y="20"/>
                  </a:cubicBezTo>
                  <a:cubicBezTo>
                    <a:pt x="84" y="20"/>
                    <a:pt x="83" y="20"/>
                    <a:pt x="82" y="20"/>
                  </a:cubicBezTo>
                  <a:cubicBezTo>
                    <a:pt x="81" y="20"/>
                    <a:pt x="80" y="21"/>
                    <a:pt x="80" y="21"/>
                  </a:cubicBezTo>
                  <a:cubicBezTo>
                    <a:pt x="80" y="21"/>
                    <a:pt x="80" y="21"/>
                    <a:pt x="80" y="20"/>
                  </a:cubicBezTo>
                  <a:cubicBezTo>
                    <a:pt x="80" y="20"/>
                    <a:pt x="79" y="20"/>
                    <a:pt x="79" y="20"/>
                  </a:cubicBezTo>
                  <a:cubicBezTo>
                    <a:pt x="79" y="20"/>
                    <a:pt x="78" y="20"/>
                    <a:pt x="78" y="20"/>
                  </a:cubicBezTo>
                  <a:cubicBezTo>
                    <a:pt x="78" y="20"/>
                    <a:pt x="77" y="20"/>
                    <a:pt x="77" y="20"/>
                  </a:cubicBezTo>
                  <a:cubicBezTo>
                    <a:pt x="76" y="20"/>
                    <a:pt x="76" y="20"/>
                    <a:pt x="75" y="20"/>
                  </a:cubicBezTo>
                  <a:cubicBezTo>
                    <a:pt x="74" y="20"/>
                    <a:pt x="73" y="20"/>
                    <a:pt x="73" y="20"/>
                  </a:cubicBezTo>
                  <a:cubicBezTo>
                    <a:pt x="73" y="20"/>
                    <a:pt x="73" y="20"/>
                    <a:pt x="72" y="20"/>
                  </a:cubicBezTo>
                  <a:cubicBezTo>
                    <a:pt x="72" y="20"/>
                    <a:pt x="68" y="20"/>
                    <a:pt x="68" y="20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65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1"/>
                  </a:cubicBezTo>
                  <a:cubicBezTo>
                    <a:pt x="63" y="21"/>
                    <a:pt x="63" y="21"/>
                    <a:pt x="62" y="21"/>
                  </a:cubicBezTo>
                  <a:cubicBezTo>
                    <a:pt x="62" y="21"/>
                    <a:pt x="62" y="21"/>
                    <a:pt x="61" y="21"/>
                  </a:cubicBezTo>
                  <a:cubicBezTo>
                    <a:pt x="61" y="21"/>
                    <a:pt x="61" y="21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79" y="12"/>
                    <a:pt x="102" y="9"/>
                    <a:pt x="12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6" y="16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7" y="17"/>
                    <a:pt x="127" y="18"/>
                    <a:pt x="127" y="18"/>
                  </a:cubicBezTo>
                  <a:cubicBezTo>
                    <a:pt x="128" y="18"/>
                    <a:pt x="128" y="18"/>
                    <a:pt x="128" y="18"/>
                  </a:cubicBezTo>
                  <a:cubicBezTo>
                    <a:pt x="129" y="18"/>
                    <a:pt x="129" y="18"/>
                    <a:pt x="129" y="18"/>
                  </a:cubicBezTo>
                  <a:cubicBezTo>
                    <a:pt x="130" y="18"/>
                    <a:pt x="130" y="19"/>
                    <a:pt x="130" y="19"/>
                  </a:cubicBezTo>
                  <a:cubicBezTo>
                    <a:pt x="130" y="19"/>
                    <a:pt x="130" y="19"/>
                    <a:pt x="131" y="19"/>
                  </a:cubicBezTo>
                  <a:cubicBezTo>
                    <a:pt x="131" y="19"/>
                    <a:pt x="131" y="18"/>
                    <a:pt x="132" y="18"/>
                  </a:cubicBezTo>
                  <a:cubicBezTo>
                    <a:pt x="132" y="18"/>
                    <a:pt x="131" y="18"/>
                    <a:pt x="131" y="19"/>
                  </a:cubicBezTo>
                  <a:cubicBezTo>
                    <a:pt x="131" y="19"/>
                    <a:pt x="131" y="19"/>
                    <a:pt x="132" y="19"/>
                  </a:cubicBezTo>
                  <a:cubicBezTo>
                    <a:pt x="132" y="19"/>
                    <a:pt x="132" y="20"/>
                    <a:pt x="133" y="20"/>
                  </a:cubicBezTo>
                  <a:cubicBezTo>
                    <a:pt x="133" y="20"/>
                    <a:pt x="133" y="20"/>
                    <a:pt x="133" y="21"/>
                  </a:cubicBezTo>
                  <a:cubicBezTo>
                    <a:pt x="133" y="20"/>
                    <a:pt x="133" y="20"/>
                    <a:pt x="133" y="20"/>
                  </a:cubicBezTo>
                  <a:cubicBezTo>
                    <a:pt x="132" y="20"/>
                    <a:pt x="132" y="20"/>
                    <a:pt x="132" y="20"/>
                  </a:cubicBezTo>
                  <a:cubicBezTo>
                    <a:pt x="132" y="19"/>
                    <a:pt x="131" y="19"/>
                    <a:pt x="131" y="19"/>
                  </a:cubicBezTo>
                  <a:cubicBezTo>
                    <a:pt x="131" y="19"/>
                    <a:pt x="131" y="19"/>
                    <a:pt x="130" y="19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20"/>
                    <a:pt x="131" y="20"/>
                    <a:pt x="131" y="20"/>
                  </a:cubicBezTo>
                  <a:cubicBezTo>
                    <a:pt x="131" y="20"/>
                    <a:pt x="130" y="20"/>
                    <a:pt x="130" y="20"/>
                  </a:cubicBezTo>
                  <a:cubicBezTo>
                    <a:pt x="130" y="20"/>
                    <a:pt x="129" y="20"/>
                    <a:pt x="129" y="20"/>
                  </a:cubicBezTo>
                  <a:cubicBezTo>
                    <a:pt x="129" y="19"/>
                    <a:pt x="129" y="20"/>
                    <a:pt x="129" y="20"/>
                  </a:cubicBezTo>
                  <a:cubicBezTo>
                    <a:pt x="129" y="20"/>
                    <a:pt x="128" y="19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7" y="19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6" y="19"/>
                    <a:pt x="126" y="19"/>
                  </a:cubicBezTo>
                  <a:cubicBezTo>
                    <a:pt x="126" y="19"/>
                    <a:pt x="126" y="18"/>
                    <a:pt x="125" y="18"/>
                  </a:cubicBezTo>
                  <a:cubicBezTo>
                    <a:pt x="125" y="18"/>
                    <a:pt x="125" y="18"/>
                    <a:pt x="124" y="18"/>
                  </a:cubicBezTo>
                  <a:cubicBezTo>
                    <a:pt x="124" y="18"/>
                    <a:pt x="124" y="18"/>
                    <a:pt x="123" y="18"/>
                  </a:cubicBezTo>
                  <a:cubicBezTo>
                    <a:pt x="123" y="18"/>
                    <a:pt x="123" y="18"/>
                    <a:pt x="122" y="17"/>
                  </a:cubicBezTo>
                  <a:cubicBezTo>
                    <a:pt x="122" y="17"/>
                    <a:pt x="122" y="17"/>
                    <a:pt x="122" y="17"/>
                  </a:cubicBezTo>
                  <a:cubicBezTo>
                    <a:pt x="122" y="17"/>
                    <a:pt x="123" y="18"/>
                    <a:pt x="123" y="18"/>
                  </a:cubicBezTo>
                  <a:cubicBezTo>
                    <a:pt x="123" y="19"/>
                    <a:pt x="124" y="19"/>
                    <a:pt x="124" y="19"/>
                  </a:cubicBezTo>
                  <a:cubicBezTo>
                    <a:pt x="124" y="19"/>
                    <a:pt x="124" y="19"/>
                    <a:pt x="125" y="19"/>
                  </a:cubicBezTo>
                  <a:cubicBezTo>
                    <a:pt x="125" y="19"/>
                    <a:pt x="125" y="19"/>
                    <a:pt x="126" y="19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6" y="21"/>
                    <a:pt x="126" y="21"/>
                    <a:pt x="126" y="21"/>
                  </a:cubicBezTo>
                  <a:cubicBezTo>
                    <a:pt x="127" y="21"/>
                    <a:pt x="127" y="22"/>
                    <a:pt x="127" y="22"/>
                  </a:cubicBezTo>
                  <a:cubicBezTo>
                    <a:pt x="127" y="22"/>
                    <a:pt x="127" y="22"/>
                    <a:pt x="128" y="22"/>
                  </a:cubicBezTo>
                  <a:cubicBezTo>
                    <a:pt x="128" y="22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ubicBezTo>
                    <a:pt x="130" y="23"/>
                    <a:pt x="130" y="23"/>
                    <a:pt x="131" y="23"/>
                  </a:cubicBezTo>
                  <a:cubicBezTo>
                    <a:pt x="132" y="24"/>
                    <a:pt x="133" y="24"/>
                    <a:pt x="134" y="24"/>
                  </a:cubicBezTo>
                  <a:cubicBezTo>
                    <a:pt x="134" y="24"/>
                    <a:pt x="135" y="25"/>
                    <a:pt x="135" y="25"/>
                  </a:cubicBezTo>
                  <a:cubicBezTo>
                    <a:pt x="135" y="25"/>
                    <a:pt x="135" y="25"/>
                    <a:pt x="136" y="25"/>
                  </a:cubicBezTo>
                  <a:cubicBezTo>
                    <a:pt x="136" y="25"/>
                    <a:pt x="136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3"/>
                  </a:cubicBezTo>
                  <a:cubicBezTo>
                    <a:pt x="135" y="23"/>
                    <a:pt x="135" y="23"/>
                    <a:pt x="134" y="23"/>
                  </a:cubicBezTo>
                  <a:cubicBezTo>
                    <a:pt x="133" y="23"/>
                    <a:pt x="133" y="23"/>
                    <a:pt x="132" y="22"/>
                  </a:cubicBezTo>
                  <a:cubicBezTo>
                    <a:pt x="132" y="22"/>
                    <a:pt x="131" y="23"/>
                    <a:pt x="131" y="22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1"/>
                    <a:pt x="128" y="20"/>
                  </a:cubicBezTo>
                  <a:cubicBezTo>
                    <a:pt x="128" y="20"/>
                    <a:pt x="129" y="20"/>
                    <a:pt x="129" y="21"/>
                  </a:cubicBezTo>
                  <a:cubicBezTo>
                    <a:pt x="129" y="21"/>
                    <a:pt x="129" y="21"/>
                    <a:pt x="130" y="20"/>
                  </a:cubicBezTo>
                  <a:cubicBezTo>
                    <a:pt x="130" y="21"/>
                    <a:pt x="130" y="21"/>
                    <a:pt x="131" y="21"/>
                  </a:cubicBezTo>
                  <a:cubicBezTo>
                    <a:pt x="132" y="21"/>
                    <a:pt x="132" y="21"/>
                    <a:pt x="132" y="22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3" y="22"/>
                    <a:pt x="134" y="22"/>
                    <a:pt x="134" y="22"/>
                  </a:cubicBezTo>
                  <a:cubicBezTo>
                    <a:pt x="134" y="22"/>
                    <a:pt x="135" y="22"/>
                    <a:pt x="135" y="22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8" y="24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9" y="24"/>
                    <a:pt x="139" y="24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0" y="23"/>
                    <a:pt x="140" y="23"/>
                    <a:pt x="141" y="23"/>
                  </a:cubicBezTo>
                  <a:cubicBezTo>
                    <a:pt x="141" y="23"/>
                    <a:pt x="141" y="23"/>
                    <a:pt x="141" y="23"/>
                  </a:cubicBezTo>
                  <a:cubicBezTo>
                    <a:pt x="142" y="23"/>
                    <a:pt x="142" y="23"/>
                    <a:pt x="142" y="23"/>
                  </a:cubicBezTo>
                  <a:cubicBezTo>
                    <a:pt x="142" y="23"/>
                    <a:pt x="142" y="23"/>
                    <a:pt x="143" y="23"/>
                  </a:cubicBezTo>
                  <a:cubicBezTo>
                    <a:pt x="142" y="23"/>
                    <a:pt x="142" y="23"/>
                    <a:pt x="142" y="22"/>
                  </a:cubicBezTo>
                  <a:cubicBezTo>
                    <a:pt x="142" y="22"/>
                    <a:pt x="143" y="22"/>
                    <a:pt x="143" y="22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3" y="22"/>
                    <a:pt x="143" y="23"/>
                    <a:pt x="143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6" y="24"/>
                    <a:pt x="148" y="25"/>
                    <a:pt x="150" y="26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0" y="26"/>
                    <a:pt x="149" y="26"/>
                    <a:pt x="149" y="26"/>
                  </a:cubicBezTo>
                  <a:cubicBezTo>
                    <a:pt x="148" y="25"/>
                    <a:pt x="147" y="25"/>
                    <a:pt x="147" y="25"/>
                  </a:cubicBezTo>
                  <a:cubicBezTo>
                    <a:pt x="146" y="25"/>
                    <a:pt x="146" y="25"/>
                    <a:pt x="146" y="25"/>
                  </a:cubicBezTo>
                  <a:cubicBezTo>
                    <a:pt x="145" y="24"/>
                    <a:pt x="145" y="24"/>
                    <a:pt x="144" y="24"/>
                  </a:cubicBezTo>
                  <a:cubicBezTo>
                    <a:pt x="144" y="24"/>
                    <a:pt x="144" y="24"/>
                    <a:pt x="143" y="24"/>
                  </a:cubicBezTo>
                  <a:cubicBezTo>
                    <a:pt x="144" y="25"/>
                    <a:pt x="144" y="25"/>
                    <a:pt x="145" y="25"/>
                  </a:cubicBezTo>
                  <a:cubicBezTo>
                    <a:pt x="145" y="26"/>
                    <a:pt x="145" y="26"/>
                    <a:pt x="146" y="26"/>
                  </a:cubicBezTo>
                  <a:cubicBezTo>
                    <a:pt x="146" y="26"/>
                    <a:pt x="146" y="26"/>
                    <a:pt x="147" y="27"/>
                  </a:cubicBezTo>
                  <a:cubicBezTo>
                    <a:pt x="146" y="26"/>
                    <a:pt x="146" y="26"/>
                    <a:pt x="145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6" y="27"/>
                  </a:cubicBezTo>
                  <a:cubicBezTo>
                    <a:pt x="146" y="27"/>
                    <a:pt x="146" y="27"/>
                    <a:pt x="146" y="28"/>
                  </a:cubicBezTo>
                  <a:cubicBezTo>
                    <a:pt x="146" y="28"/>
                    <a:pt x="146" y="28"/>
                    <a:pt x="147" y="28"/>
                  </a:cubicBezTo>
                  <a:cubicBezTo>
                    <a:pt x="147" y="29"/>
                    <a:pt x="147" y="29"/>
                    <a:pt x="148" y="29"/>
                  </a:cubicBezTo>
                  <a:cubicBezTo>
                    <a:pt x="148" y="29"/>
                    <a:pt x="149" y="29"/>
                    <a:pt x="149" y="29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1" y="30"/>
                    <a:pt x="151" y="31"/>
                  </a:cubicBezTo>
                  <a:cubicBezTo>
                    <a:pt x="152" y="31"/>
                    <a:pt x="152" y="31"/>
                    <a:pt x="153" y="32"/>
                  </a:cubicBezTo>
                  <a:cubicBezTo>
                    <a:pt x="153" y="32"/>
                    <a:pt x="153" y="32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4"/>
                    <a:pt x="155" y="34"/>
                    <a:pt x="155" y="34"/>
                  </a:cubicBezTo>
                  <a:cubicBezTo>
                    <a:pt x="155" y="35"/>
                    <a:pt x="155" y="35"/>
                    <a:pt x="156" y="36"/>
                  </a:cubicBezTo>
                  <a:cubicBezTo>
                    <a:pt x="156" y="37"/>
                    <a:pt x="156" y="37"/>
                    <a:pt x="156" y="37"/>
                  </a:cubicBezTo>
                  <a:cubicBezTo>
                    <a:pt x="156" y="37"/>
                    <a:pt x="156" y="38"/>
                    <a:pt x="157" y="38"/>
                  </a:cubicBezTo>
                  <a:cubicBezTo>
                    <a:pt x="157" y="38"/>
                    <a:pt x="157" y="38"/>
                    <a:pt x="157" y="38"/>
                  </a:cubicBezTo>
                  <a:cubicBezTo>
                    <a:pt x="157" y="39"/>
                    <a:pt x="157" y="39"/>
                    <a:pt x="157" y="40"/>
                  </a:cubicBezTo>
                  <a:cubicBezTo>
                    <a:pt x="157" y="40"/>
                    <a:pt x="157" y="40"/>
                    <a:pt x="158" y="40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8" y="42"/>
                    <a:pt x="158" y="42"/>
                    <a:pt x="158" y="42"/>
                  </a:cubicBezTo>
                  <a:cubicBezTo>
                    <a:pt x="158" y="43"/>
                    <a:pt x="158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9" y="43"/>
                    <a:pt x="159" y="43"/>
                    <a:pt x="160" y="43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60" y="44"/>
                    <a:pt x="160" y="44"/>
                    <a:pt x="160" y="45"/>
                  </a:cubicBezTo>
                  <a:cubicBezTo>
                    <a:pt x="160" y="44"/>
                    <a:pt x="160" y="44"/>
                    <a:pt x="159" y="44"/>
                  </a:cubicBezTo>
                  <a:cubicBezTo>
                    <a:pt x="159" y="44"/>
                    <a:pt x="159" y="44"/>
                    <a:pt x="158" y="44"/>
                  </a:cubicBezTo>
                  <a:cubicBezTo>
                    <a:pt x="158" y="44"/>
                    <a:pt x="158" y="44"/>
                    <a:pt x="158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8" y="46"/>
                    <a:pt x="158" y="46"/>
                    <a:pt x="158" y="46"/>
                  </a:cubicBezTo>
                  <a:cubicBezTo>
                    <a:pt x="158" y="47"/>
                    <a:pt x="158" y="47"/>
                    <a:pt x="159" y="47"/>
                  </a:cubicBezTo>
                  <a:cubicBezTo>
                    <a:pt x="159" y="48"/>
                    <a:pt x="159" y="48"/>
                    <a:pt x="159" y="48"/>
                  </a:cubicBezTo>
                  <a:cubicBezTo>
                    <a:pt x="159" y="49"/>
                    <a:pt x="159" y="49"/>
                    <a:pt x="159" y="49"/>
                  </a:cubicBezTo>
                  <a:cubicBezTo>
                    <a:pt x="159" y="49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1"/>
                  </a:cubicBezTo>
                  <a:cubicBezTo>
                    <a:pt x="160" y="51"/>
                    <a:pt x="160" y="51"/>
                    <a:pt x="161" y="51"/>
                  </a:cubicBezTo>
                  <a:cubicBezTo>
                    <a:pt x="161" y="52"/>
                    <a:pt x="161" y="52"/>
                    <a:pt x="161" y="53"/>
                  </a:cubicBezTo>
                  <a:cubicBezTo>
                    <a:pt x="161" y="53"/>
                    <a:pt x="161" y="53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3" y="55"/>
                    <a:pt x="163" y="55"/>
                  </a:cubicBezTo>
                  <a:cubicBezTo>
                    <a:pt x="163" y="56"/>
                    <a:pt x="163" y="56"/>
                    <a:pt x="164" y="56"/>
                  </a:cubicBezTo>
                  <a:cubicBezTo>
                    <a:pt x="164" y="56"/>
                    <a:pt x="164" y="56"/>
                    <a:pt x="164" y="56"/>
                  </a:cubicBezTo>
                  <a:cubicBezTo>
                    <a:pt x="164" y="56"/>
                    <a:pt x="164" y="57"/>
                    <a:pt x="165" y="57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65" y="57"/>
                    <a:pt x="165" y="57"/>
                    <a:pt x="165" y="58"/>
                  </a:cubicBezTo>
                  <a:cubicBezTo>
                    <a:pt x="165" y="58"/>
                    <a:pt x="165" y="58"/>
                    <a:pt x="166" y="58"/>
                  </a:cubicBezTo>
                  <a:cubicBezTo>
                    <a:pt x="166" y="58"/>
                    <a:pt x="166" y="58"/>
                    <a:pt x="166" y="58"/>
                  </a:cubicBezTo>
                  <a:cubicBezTo>
                    <a:pt x="167" y="58"/>
                    <a:pt x="167" y="57"/>
                    <a:pt x="167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7" y="56"/>
                    <a:pt x="167" y="56"/>
                    <a:pt x="168" y="56"/>
                  </a:cubicBezTo>
                  <a:cubicBezTo>
                    <a:pt x="168" y="56"/>
                    <a:pt x="168" y="56"/>
                    <a:pt x="168" y="55"/>
                  </a:cubicBezTo>
                  <a:cubicBezTo>
                    <a:pt x="168" y="55"/>
                    <a:pt x="168" y="55"/>
                    <a:pt x="168" y="54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1" y="55"/>
                  </a:cubicBezTo>
                  <a:cubicBezTo>
                    <a:pt x="171" y="55"/>
                    <a:pt x="171" y="55"/>
                    <a:pt x="172" y="56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6"/>
                    <a:pt x="174" y="56"/>
                    <a:pt x="174" y="56"/>
                  </a:cubicBezTo>
                  <a:cubicBezTo>
                    <a:pt x="174" y="55"/>
                    <a:pt x="174" y="55"/>
                    <a:pt x="173" y="54"/>
                  </a:cubicBezTo>
                  <a:cubicBezTo>
                    <a:pt x="174" y="55"/>
                    <a:pt x="174" y="55"/>
                    <a:pt x="175" y="56"/>
                  </a:cubicBezTo>
                  <a:cubicBezTo>
                    <a:pt x="175" y="57"/>
                    <a:pt x="175" y="57"/>
                    <a:pt x="175" y="57"/>
                  </a:cubicBezTo>
                  <a:cubicBezTo>
                    <a:pt x="176" y="57"/>
                    <a:pt x="176" y="57"/>
                    <a:pt x="176" y="57"/>
                  </a:cubicBezTo>
                  <a:cubicBezTo>
                    <a:pt x="176" y="58"/>
                    <a:pt x="177" y="58"/>
                    <a:pt x="177" y="58"/>
                  </a:cubicBezTo>
                  <a:cubicBezTo>
                    <a:pt x="177" y="58"/>
                    <a:pt x="178" y="58"/>
                    <a:pt x="178" y="59"/>
                  </a:cubicBezTo>
                  <a:cubicBezTo>
                    <a:pt x="178" y="59"/>
                    <a:pt x="178" y="59"/>
                    <a:pt x="178" y="58"/>
                  </a:cubicBezTo>
                  <a:cubicBezTo>
                    <a:pt x="179" y="59"/>
                    <a:pt x="179" y="59"/>
                    <a:pt x="180" y="60"/>
                  </a:cubicBezTo>
                  <a:cubicBezTo>
                    <a:pt x="180" y="60"/>
                    <a:pt x="180" y="60"/>
                    <a:pt x="180" y="60"/>
                  </a:cubicBezTo>
                  <a:cubicBezTo>
                    <a:pt x="181" y="61"/>
                    <a:pt x="181" y="63"/>
                    <a:pt x="182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65"/>
                    <a:pt x="182" y="65"/>
                    <a:pt x="182" y="65"/>
                  </a:cubicBezTo>
                  <a:cubicBezTo>
                    <a:pt x="182" y="64"/>
                    <a:pt x="182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1" y="63"/>
                    <a:pt x="181" y="63"/>
                    <a:pt x="181" y="63"/>
                  </a:cubicBezTo>
                  <a:cubicBezTo>
                    <a:pt x="180" y="63"/>
                    <a:pt x="180" y="62"/>
                    <a:pt x="180" y="62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80" y="63"/>
                    <a:pt x="180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80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1" y="64"/>
                  </a:cubicBezTo>
                  <a:cubicBezTo>
                    <a:pt x="181" y="64"/>
                    <a:pt x="181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0" y="64"/>
                    <a:pt x="180" y="64"/>
                    <a:pt x="180" y="64"/>
                  </a:cubicBezTo>
                  <a:cubicBezTo>
                    <a:pt x="181" y="64"/>
                    <a:pt x="181" y="64"/>
                    <a:pt x="181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65"/>
                    <a:pt x="181" y="65"/>
                    <a:pt x="182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65"/>
                    <a:pt x="181" y="65"/>
                    <a:pt x="181" y="65"/>
                  </a:cubicBezTo>
                  <a:cubicBezTo>
                    <a:pt x="181" y="66"/>
                    <a:pt x="181" y="66"/>
                    <a:pt x="182" y="66"/>
                  </a:cubicBezTo>
                  <a:cubicBezTo>
                    <a:pt x="182" y="66"/>
                    <a:pt x="182" y="66"/>
                    <a:pt x="182" y="66"/>
                  </a:cubicBezTo>
                  <a:cubicBezTo>
                    <a:pt x="182" y="67"/>
                    <a:pt x="182" y="67"/>
                    <a:pt x="183" y="67"/>
                  </a:cubicBezTo>
                  <a:cubicBezTo>
                    <a:pt x="183" y="67"/>
                    <a:pt x="183" y="68"/>
                    <a:pt x="183" y="68"/>
                  </a:cubicBezTo>
                  <a:cubicBezTo>
                    <a:pt x="183" y="68"/>
                    <a:pt x="183" y="68"/>
                    <a:pt x="184" y="68"/>
                  </a:cubicBezTo>
                  <a:cubicBezTo>
                    <a:pt x="190" y="85"/>
                    <a:pt x="191" y="104"/>
                    <a:pt x="186" y="122"/>
                  </a:cubicBezTo>
                  <a:cubicBezTo>
                    <a:pt x="183" y="132"/>
                    <a:pt x="178" y="141"/>
                    <a:pt x="172" y="149"/>
                  </a:cubicBezTo>
                  <a:cubicBezTo>
                    <a:pt x="155" y="171"/>
                    <a:pt x="128" y="185"/>
                    <a:pt x="99" y="184"/>
                  </a:cubicBezTo>
                  <a:close/>
                  <a:moveTo>
                    <a:pt x="128" y="59"/>
                  </a:moveTo>
                  <a:cubicBezTo>
                    <a:pt x="128" y="59"/>
                    <a:pt x="129" y="59"/>
                    <a:pt x="129" y="59"/>
                  </a:cubicBezTo>
                  <a:cubicBezTo>
                    <a:pt x="129" y="60"/>
                    <a:pt x="129" y="60"/>
                    <a:pt x="129" y="61"/>
                  </a:cubicBezTo>
                  <a:cubicBezTo>
                    <a:pt x="129" y="61"/>
                    <a:pt x="129" y="61"/>
                    <a:pt x="129" y="61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0"/>
                    <a:pt x="128" y="60"/>
                    <a:pt x="128" y="60"/>
                  </a:cubicBezTo>
                  <a:cubicBezTo>
                    <a:pt x="128" y="61"/>
                    <a:pt x="127" y="61"/>
                    <a:pt x="127" y="61"/>
                  </a:cubicBezTo>
                  <a:cubicBezTo>
                    <a:pt x="127" y="61"/>
                    <a:pt x="127" y="61"/>
                    <a:pt x="127" y="62"/>
                  </a:cubicBezTo>
                  <a:cubicBezTo>
                    <a:pt x="127" y="62"/>
                    <a:pt x="126" y="62"/>
                    <a:pt x="126" y="62"/>
                  </a:cubicBezTo>
                  <a:cubicBezTo>
                    <a:pt x="126" y="62"/>
                    <a:pt x="127" y="61"/>
                    <a:pt x="126" y="61"/>
                  </a:cubicBezTo>
                  <a:cubicBezTo>
                    <a:pt x="125" y="60"/>
                    <a:pt x="126" y="60"/>
                    <a:pt x="126" y="60"/>
                  </a:cubicBezTo>
                  <a:cubicBezTo>
                    <a:pt x="126" y="60"/>
                    <a:pt x="126" y="58"/>
                    <a:pt x="125" y="58"/>
                  </a:cubicBezTo>
                  <a:cubicBezTo>
                    <a:pt x="125" y="58"/>
                    <a:pt x="126" y="58"/>
                    <a:pt x="127" y="59"/>
                  </a:cubicBezTo>
                  <a:cubicBezTo>
                    <a:pt x="128" y="60"/>
                    <a:pt x="128" y="59"/>
                    <a:pt x="128" y="59"/>
                  </a:cubicBezTo>
                  <a:close/>
                  <a:moveTo>
                    <a:pt x="130" y="64"/>
                  </a:moveTo>
                  <a:cubicBezTo>
                    <a:pt x="129" y="64"/>
                    <a:pt x="129" y="64"/>
                    <a:pt x="128" y="64"/>
                  </a:cubicBezTo>
                  <a:cubicBezTo>
                    <a:pt x="128" y="64"/>
                    <a:pt x="127" y="64"/>
                    <a:pt x="127" y="64"/>
                  </a:cubicBezTo>
                  <a:cubicBezTo>
                    <a:pt x="127" y="64"/>
                    <a:pt x="126" y="64"/>
                    <a:pt x="126" y="64"/>
                  </a:cubicBezTo>
                  <a:cubicBezTo>
                    <a:pt x="126" y="64"/>
                    <a:pt x="126" y="64"/>
                    <a:pt x="125" y="64"/>
                  </a:cubicBezTo>
                  <a:cubicBezTo>
                    <a:pt x="125" y="64"/>
                    <a:pt x="126" y="63"/>
                    <a:pt x="126" y="63"/>
                  </a:cubicBezTo>
                  <a:cubicBezTo>
                    <a:pt x="127" y="63"/>
                    <a:pt x="127" y="63"/>
                    <a:pt x="128" y="63"/>
                  </a:cubicBezTo>
                  <a:cubicBezTo>
                    <a:pt x="129" y="63"/>
                    <a:pt x="130" y="64"/>
                    <a:pt x="130" y="64"/>
                  </a:cubicBezTo>
                  <a:close/>
                  <a:moveTo>
                    <a:pt x="129" y="62"/>
                  </a:moveTo>
                  <a:cubicBezTo>
                    <a:pt x="129" y="62"/>
                    <a:pt x="130" y="62"/>
                    <a:pt x="131" y="62"/>
                  </a:cubicBezTo>
                  <a:cubicBezTo>
                    <a:pt x="131" y="63"/>
                    <a:pt x="132" y="63"/>
                    <a:pt x="132" y="63"/>
                  </a:cubicBezTo>
                  <a:cubicBezTo>
                    <a:pt x="132" y="63"/>
                    <a:pt x="132" y="63"/>
                    <a:pt x="133" y="63"/>
                  </a:cubicBezTo>
                  <a:cubicBezTo>
                    <a:pt x="133" y="63"/>
                    <a:pt x="133" y="63"/>
                    <a:pt x="133" y="64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4"/>
                    <a:pt x="132" y="64"/>
                    <a:pt x="131" y="64"/>
                  </a:cubicBezTo>
                  <a:cubicBezTo>
                    <a:pt x="131" y="63"/>
                    <a:pt x="131" y="63"/>
                    <a:pt x="131" y="63"/>
                  </a:cubicBezTo>
                  <a:cubicBezTo>
                    <a:pt x="130" y="63"/>
                    <a:pt x="130" y="63"/>
                    <a:pt x="129" y="62"/>
                  </a:cubicBezTo>
                  <a:close/>
                  <a:moveTo>
                    <a:pt x="135" y="99"/>
                  </a:moveTo>
                  <a:cubicBezTo>
                    <a:pt x="134" y="99"/>
                    <a:pt x="134" y="100"/>
                    <a:pt x="134" y="100"/>
                  </a:cubicBezTo>
                  <a:cubicBezTo>
                    <a:pt x="135" y="100"/>
                    <a:pt x="135" y="100"/>
                    <a:pt x="136" y="100"/>
                  </a:cubicBezTo>
                  <a:cubicBezTo>
                    <a:pt x="136" y="100"/>
                    <a:pt x="136" y="100"/>
                    <a:pt x="135" y="99"/>
                  </a:cubicBezTo>
                  <a:close/>
                  <a:moveTo>
                    <a:pt x="109" y="14"/>
                  </a:moveTo>
                  <a:cubicBezTo>
                    <a:pt x="109" y="14"/>
                    <a:pt x="109" y="14"/>
                    <a:pt x="108" y="13"/>
                  </a:cubicBezTo>
                  <a:cubicBezTo>
                    <a:pt x="108" y="13"/>
                    <a:pt x="108" y="13"/>
                    <a:pt x="107" y="13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4"/>
                    <a:pt x="108" y="14"/>
                    <a:pt x="107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8" y="14"/>
                    <a:pt x="109" y="14"/>
                    <a:pt x="109" y="15"/>
                  </a:cubicBezTo>
                  <a:cubicBezTo>
                    <a:pt x="109" y="14"/>
                    <a:pt x="109" y="14"/>
                    <a:pt x="110" y="14"/>
                  </a:cubicBezTo>
                  <a:cubicBezTo>
                    <a:pt x="110" y="14"/>
                    <a:pt x="110" y="15"/>
                    <a:pt x="111" y="14"/>
                  </a:cubicBezTo>
                  <a:cubicBezTo>
                    <a:pt x="111" y="14"/>
                    <a:pt x="112" y="13"/>
                    <a:pt x="112" y="13"/>
                  </a:cubicBezTo>
                  <a:cubicBezTo>
                    <a:pt x="112" y="13"/>
                    <a:pt x="112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9" y="13"/>
                    <a:pt x="109" y="14"/>
                    <a:pt x="109" y="14"/>
                  </a:cubicBezTo>
                  <a:close/>
                  <a:moveTo>
                    <a:pt x="107" y="14"/>
                  </a:moveTo>
                  <a:cubicBezTo>
                    <a:pt x="107" y="13"/>
                    <a:pt x="107" y="13"/>
                    <a:pt x="107" y="13"/>
                  </a:cubicBezTo>
                  <a:cubicBezTo>
                    <a:pt x="107" y="13"/>
                    <a:pt x="106" y="13"/>
                    <a:pt x="106" y="13"/>
                  </a:cubicBezTo>
                  <a:cubicBezTo>
                    <a:pt x="106" y="13"/>
                    <a:pt x="106" y="13"/>
                    <a:pt x="106" y="13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7" y="14"/>
                    <a:pt x="107" y="14"/>
                    <a:pt x="107" y="14"/>
                  </a:cubicBezTo>
                  <a:close/>
                  <a:moveTo>
                    <a:pt x="114" y="15"/>
                  </a:moveTo>
                  <a:cubicBezTo>
                    <a:pt x="114" y="15"/>
                    <a:pt x="114" y="15"/>
                    <a:pt x="114" y="15"/>
                  </a:cubicBezTo>
                  <a:cubicBezTo>
                    <a:pt x="115" y="15"/>
                    <a:pt x="115" y="16"/>
                    <a:pt x="116" y="16"/>
                  </a:cubicBezTo>
                  <a:cubicBezTo>
                    <a:pt x="115" y="15"/>
                    <a:pt x="115" y="15"/>
                    <a:pt x="115" y="15"/>
                  </a:cubicBezTo>
                  <a:cubicBezTo>
                    <a:pt x="115" y="15"/>
                    <a:pt x="114" y="15"/>
                    <a:pt x="114" y="15"/>
                  </a:cubicBezTo>
                  <a:close/>
                  <a:moveTo>
                    <a:pt x="110" y="15"/>
                  </a:moveTo>
                  <a:cubicBezTo>
                    <a:pt x="109" y="15"/>
                    <a:pt x="109" y="15"/>
                    <a:pt x="109" y="16"/>
                  </a:cubicBezTo>
                  <a:cubicBezTo>
                    <a:pt x="109" y="16"/>
                    <a:pt x="110" y="16"/>
                    <a:pt x="110" y="16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6"/>
                    <a:pt x="109" y="16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6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8" y="16"/>
                    <a:pt x="108" y="16"/>
                    <a:pt x="108" y="15"/>
                  </a:cubicBezTo>
                  <a:cubicBezTo>
                    <a:pt x="107" y="15"/>
                    <a:pt x="107" y="15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7" y="15"/>
                    <a:pt x="107" y="15"/>
                  </a:cubicBezTo>
                  <a:cubicBezTo>
                    <a:pt x="107" y="15"/>
                    <a:pt x="107" y="14"/>
                    <a:pt x="107" y="1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7" y="14"/>
                    <a:pt x="107" y="14"/>
                    <a:pt x="106" y="14"/>
                  </a:cubicBezTo>
                  <a:cubicBezTo>
                    <a:pt x="106" y="14"/>
                    <a:pt x="106" y="14"/>
                    <a:pt x="106" y="15"/>
                  </a:cubicBezTo>
                  <a:cubicBezTo>
                    <a:pt x="106" y="15"/>
                    <a:pt x="105" y="14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3" y="15"/>
                  </a:cubicBezTo>
                  <a:cubicBezTo>
                    <a:pt x="102" y="15"/>
                    <a:pt x="102" y="16"/>
                    <a:pt x="102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16"/>
                    <a:pt x="104" y="17"/>
                    <a:pt x="104" y="16"/>
                  </a:cubicBezTo>
                  <a:cubicBezTo>
                    <a:pt x="104" y="16"/>
                    <a:pt x="104" y="17"/>
                    <a:pt x="105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7"/>
                    <a:pt x="106" y="17"/>
                    <a:pt x="105" y="17"/>
                  </a:cubicBezTo>
                  <a:cubicBezTo>
                    <a:pt x="105" y="17"/>
                    <a:pt x="105" y="17"/>
                    <a:pt x="105" y="17"/>
                  </a:cubicBezTo>
                  <a:cubicBezTo>
                    <a:pt x="105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ubicBezTo>
                    <a:pt x="107" y="17"/>
                    <a:pt x="107" y="17"/>
                    <a:pt x="108" y="17"/>
                  </a:cubicBezTo>
                  <a:cubicBezTo>
                    <a:pt x="108" y="17"/>
                    <a:pt x="108" y="17"/>
                    <a:pt x="109" y="17"/>
                  </a:cubicBezTo>
                  <a:cubicBezTo>
                    <a:pt x="109" y="17"/>
                    <a:pt x="109" y="17"/>
                    <a:pt x="110" y="17"/>
                  </a:cubicBezTo>
                  <a:cubicBezTo>
                    <a:pt x="111" y="17"/>
                    <a:pt x="111" y="17"/>
                    <a:pt x="112" y="18"/>
                  </a:cubicBezTo>
                  <a:cubicBezTo>
                    <a:pt x="112" y="18"/>
                    <a:pt x="113" y="18"/>
                    <a:pt x="113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6"/>
                  </a:cubicBezTo>
                  <a:cubicBezTo>
                    <a:pt x="113" y="16"/>
                    <a:pt x="113" y="16"/>
                    <a:pt x="113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5"/>
                    <a:pt x="112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0" y="15"/>
                  </a:cubicBezTo>
                  <a:cubicBezTo>
                    <a:pt x="110" y="15"/>
                    <a:pt x="110" y="15"/>
                    <a:pt x="110" y="15"/>
                  </a:cubicBezTo>
                  <a:close/>
                  <a:moveTo>
                    <a:pt x="40" y="36"/>
                  </a:moveTo>
                  <a:cubicBezTo>
                    <a:pt x="40" y="36"/>
                    <a:pt x="40" y="36"/>
                    <a:pt x="40" y="37"/>
                  </a:cubicBezTo>
                  <a:cubicBezTo>
                    <a:pt x="40" y="37"/>
                    <a:pt x="40" y="36"/>
                    <a:pt x="40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lose/>
                  <a:moveTo>
                    <a:pt x="99" y="15"/>
                  </a:moveTo>
                  <a:cubicBezTo>
                    <a:pt x="99" y="15"/>
                    <a:pt x="99" y="15"/>
                    <a:pt x="100" y="15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0" y="15"/>
                    <a:pt x="100" y="15"/>
                    <a:pt x="101" y="15"/>
                  </a:cubicBezTo>
                  <a:cubicBezTo>
                    <a:pt x="101" y="15"/>
                    <a:pt x="101" y="15"/>
                    <a:pt x="101" y="15"/>
                  </a:cubicBezTo>
                  <a:cubicBezTo>
                    <a:pt x="102" y="15"/>
                    <a:pt x="102" y="15"/>
                    <a:pt x="102" y="15"/>
                  </a:cubicBezTo>
                  <a:cubicBezTo>
                    <a:pt x="102" y="15"/>
                    <a:pt x="102" y="14"/>
                    <a:pt x="103" y="14"/>
                  </a:cubicBezTo>
                  <a:cubicBezTo>
                    <a:pt x="103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3" y="15"/>
                    <a:pt x="103" y="15"/>
                    <a:pt x="103" y="15"/>
                  </a:cubicBezTo>
                  <a:cubicBezTo>
                    <a:pt x="103" y="15"/>
                    <a:pt x="103" y="15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4" y="13"/>
                  </a:cubicBezTo>
                  <a:cubicBezTo>
                    <a:pt x="104" y="13"/>
                    <a:pt x="104" y="13"/>
                    <a:pt x="104" y="14"/>
                  </a:cubicBezTo>
                  <a:cubicBezTo>
                    <a:pt x="104" y="14"/>
                    <a:pt x="103" y="14"/>
                    <a:pt x="103" y="13"/>
                  </a:cubicBezTo>
                  <a:cubicBezTo>
                    <a:pt x="103" y="13"/>
                    <a:pt x="103" y="13"/>
                    <a:pt x="102" y="13"/>
                  </a:cubicBezTo>
                  <a:cubicBezTo>
                    <a:pt x="102" y="13"/>
                    <a:pt x="102" y="13"/>
                    <a:pt x="102" y="13"/>
                  </a:cubicBezTo>
                  <a:cubicBezTo>
                    <a:pt x="102" y="14"/>
                    <a:pt x="102" y="14"/>
                    <a:pt x="101" y="14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00" y="14"/>
                    <a:pt x="100" y="14"/>
                    <a:pt x="99" y="14"/>
                  </a:cubicBezTo>
                  <a:cubicBezTo>
                    <a:pt x="99" y="14"/>
                    <a:pt x="99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98" y="15"/>
                    <a:pt x="99" y="15"/>
                    <a:pt x="99" y="15"/>
                  </a:cubicBezTo>
                  <a:close/>
                  <a:moveTo>
                    <a:pt x="44" y="35"/>
                  </a:move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3" y="35"/>
                    <a:pt x="43" y="36"/>
                  </a:cubicBezTo>
                  <a:cubicBezTo>
                    <a:pt x="43" y="36"/>
                    <a:pt x="43" y="36"/>
                    <a:pt x="42" y="36"/>
                  </a:cubicBezTo>
                  <a:cubicBezTo>
                    <a:pt x="42" y="36"/>
                    <a:pt x="42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2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ubicBezTo>
                    <a:pt x="44" y="35"/>
                    <a:pt x="44" y="35"/>
                    <a:pt x="45" y="35"/>
                  </a:cubicBezTo>
                  <a:cubicBezTo>
                    <a:pt x="45" y="35"/>
                    <a:pt x="45" y="35"/>
                    <a:pt x="44" y="35"/>
                  </a:cubicBezTo>
                  <a:close/>
                  <a:moveTo>
                    <a:pt x="122" y="16"/>
                  </a:moveTo>
                  <a:cubicBezTo>
                    <a:pt x="122" y="16"/>
                    <a:pt x="122" y="16"/>
                    <a:pt x="122" y="16"/>
                  </a:cubicBezTo>
                  <a:cubicBezTo>
                    <a:pt x="122" y="17"/>
                    <a:pt x="122" y="17"/>
                    <a:pt x="123" y="17"/>
                  </a:cubicBezTo>
                  <a:cubicBezTo>
                    <a:pt x="123" y="17"/>
                    <a:pt x="123" y="17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5" y="18"/>
                    <a:pt x="125" y="18"/>
                  </a:cubicBezTo>
                  <a:cubicBezTo>
                    <a:pt x="125" y="18"/>
                    <a:pt x="125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25" y="17"/>
                    <a:pt x="125" y="17"/>
                    <a:pt x="125" y="17"/>
                  </a:cubicBezTo>
                  <a:cubicBezTo>
                    <a:pt x="125" y="16"/>
                    <a:pt x="125" y="16"/>
                    <a:pt x="125" y="16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3" y="16"/>
                    <a:pt x="123" y="16"/>
                  </a:cubicBezTo>
                  <a:cubicBezTo>
                    <a:pt x="123" y="16"/>
                    <a:pt x="123" y="16"/>
                    <a:pt x="123" y="15"/>
                  </a:cubicBezTo>
                  <a:cubicBezTo>
                    <a:pt x="122" y="15"/>
                    <a:pt x="122" y="15"/>
                    <a:pt x="122" y="15"/>
                  </a:cubicBezTo>
                  <a:cubicBezTo>
                    <a:pt x="122" y="15"/>
                    <a:pt x="122" y="15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1" y="16"/>
                    <a:pt x="122" y="16"/>
                    <a:pt x="122" y="16"/>
                  </a:cubicBezTo>
                  <a:close/>
                  <a:moveTo>
                    <a:pt x="48" y="30"/>
                  </a:moveTo>
                  <a:cubicBezTo>
                    <a:pt x="48" y="30"/>
                    <a:pt x="47" y="30"/>
                    <a:pt x="47" y="30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8" y="30"/>
                    <a:pt x="48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8" y="30"/>
                    <a:pt x="48" y="30"/>
                    <a:pt x="48" y="30"/>
                  </a:cubicBezTo>
                  <a:close/>
                  <a:moveTo>
                    <a:pt x="60" y="31"/>
                  </a:moveTo>
                  <a:cubicBezTo>
                    <a:pt x="59" y="31"/>
                    <a:pt x="59" y="31"/>
                    <a:pt x="59" y="31"/>
                  </a:cubicBezTo>
                  <a:cubicBezTo>
                    <a:pt x="59" y="31"/>
                    <a:pt x="58" y="31"/>
                    <a:pt x="58" y="32"/>
                  </a:cubicBezTo>
                  <a:cubicBezTo>
                    <a:pt x="58" y="32"/>
                    <a:pt x="58" y="32"/>
                    <a:pt x="58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7" y="32"/>
                    <a:pt x="57" y="33"/>
                    <a:pt x="56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7" y="33"/>
                    <a:pt x="58" y="33"/>
                    <a:pt x="58" y="32"/>
                  </a:cubicBezTo>
                  <a:cubicBezTo>
                    <a:pt x="58" y="32"/>
                    <a:pt x="58" y="32"/>
                    <a:pt x="59" y="32"/>
                  </a:cubicBezTo>
                  <a:cubicBezTo>
                    <a:pt x="59" y="32"/>
                    <a:pt x="59" y="32"/>
                    <a:pt x="59" y="32"/>
                  </a:cubicBezTo>
                  <a:cubicBezTo>
                    <a:pt x="59" y="32"/>
                    <a:pt x="60" y="31"/>
                    <a:pt x="60" y="31"/>
                  </a:cubicBezTo>
                  <a:cubicBezTo>
                    <a:pt x="60" y="31"/>
                    <a:pt x="60" y="31"/>
                    <a:pt x="60" y="31"/>
                  </a:cubicBezTo>
                  <a:close/>
                  <a:moveTo>
                    <a:pt x="115" y="14"/>
                  </a:moveTo>
                  <a:cubicBezTo>
                    <a:pt x="116" y="14"/>
                    <a:pt x="116" y="14"/>
                    <a:pt x="116" y="14"/>
                  </a:cubicBezTo>
                  <a:cubicBezTo>
                    <a:pt x="116" y="14"/>
                    <a:pt x="116" y="14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6" y="15"/>
                    <a:pt x="116" y="15"/>
                    <a:pt x="116" y="15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117" y="15"/>
                    <a:pt x="117" y="15"/>
                    <a:pt x="118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9" y="15"/>
                    <a:pt x="119" y="15"/>
                    <a:pt x="119" y="15"/>
                  </a:cubicBezTo>
                  <a:cubicBezTo>
                    <a:pt x="119" y="16"/>
                    <a:pt x="119" y="16"/>
                    <a:pt x="120" y="16"/>
                  </a:cubicBezTo>
                  <a:cubicBezTo>
                    <a:pt x="120" y="16"/>
                    <a:pt x="120" y="16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1" y="16"/>
                    <a:pt x="121" y="16"/>
                    <a:pt x="121" y="16"/>
                  </a:cubicBezTo>
                  <a:cubicBezTo>
                    <a:pt x="121" y="16"/>
                    <a:pt x="121" y="16"/>
                    <a:pt x="121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19" y="15"/>
                    <a:pt x="119" y="15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8" y="14"/>
                    <a:pt x="118" y="14"/>
                    <a:pt x="118" y="14"/>
                  </a:cubicBezTo>
                  <a:cubicBezTo>
                    <a:pt x="117" y="14"/>
                    <a:pt x="117" y="13"/>
                    <a:pt x="116" y="13"/>
                  </a:cubicBezTo>
                  <a:cubicBezTo>
                    <a:pt x="116" y="13"/>
                    <a:pt x="116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4"/>
                  </a:cubicBezTo>
                  <a:cubicBezTo>
                    <a:pt x="115" y="14"/>
                    <a:pt x="115" y="14"/>
                    <a:pt x="115" y="14"/>
                  </a:cubicBezTo>
                  <a:close/>
                  <a:moveTo>
                    <a:pt x="145" y="46"/>
                  </a:moveTo>
                  <a:cubicBezTo>
                    <a:pt x="145" y="46"/>
                    <a:pt x="145" y="46"/>
                    <a:pt x="14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5" y="46"/>
                    <a:pt x="145" y="46"/>
                    <a:pt x="145" y="46"/>
                  </a:cubicBezTo>
                  <a:close/>
                  <a:moveTo>
                    <a:pt x="148" y="46"/>
                  </a:moveTo>
                  <a:cubicBezTo>
                    <a:pt x="148" y="46"/>
                    <a:pt x="148" y="46"/>
                    <a:pt x="148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8" y="46"/>
                    <a:pt x="148" y="46"/>
                    <a:pt x="148" y="45"/>
                  </a:cubicBezTo>
                  <a:cubicBezTo>
                    <a:pt x="148" y="46"/>
                    <a:pt x="148" y="46"/>
                    <a:pt x="148" y="46"/>
                  </a:cubicBezTo>
                  <a:close/>
                  <a:moveTo>
                    <a:pt x="123" y="96"/>
                  </a:moveTo>
                  <a:cubicBezTo>
                    <a:pt x="121" y="95"/>
                    <a:pt x="121" y="96"/>
                    <a:pt x="123" y="97"/>
                  </a:cubicBezTo>
                  <a:cubicBezTo>
                    <a:pt x="124" y="98"/>
                    <a:pt x="124" y="97"/>
                    <a:pt x="124" y="97"/>
                  </a:cubicBezTo>
                  <a:cubicBezTo>
                    <a:pt x="124" y="97"/>
                    <a:pt x="124" y="96"/>
                    <a:pt x="123" y="96"/>
                  </a:cubicBezTo>
                  <a:close/>
                  <a:moveTo>
                    <a:pt x="134" y="39"/>
                  </a:moveTo>
                  <a:cubicBezTo>
                    <a:pt x="134" y="40"/>
                    <a:pt x="134" y="40"/>
                    <a:pt x="134" y="40"/>
                  </a:cubicBezTo>
                  <a:cubicBezTo>
                    <a:pt x="134" y="40"/>
                    <a:pt x="135" y="41"/>
                    <a:pt x="135" y="40"/>
                  </a:cubicBezTo>
                  <a:cubicBezTo>
                    <a:pt x="135" y="39"/>
                    <a:pt x="134" y="39"/>
                    <a:pt x="134" y="39"/>
                  </a:cubicBezTo>
                  <a:close/>
                  <a:moveTo>
                    <a:pt x="132" y="47"/>
                  </a:moveTo>
                  <a:cubicBezTo>
                    <a:pt x="132" y="47"/>
                    <a:pt x="133" y="47"/>
                    <a:pt x="134" y="47"/>
                  </a:cubicBezTo>
                  <a:cubicBezTo>
                    <a:pt x="134" y="47"/>
                    <a:pt x="134" y="47"/>
                    <a:pt x="134" y="46"/>
                  </a:cubicBezTo>
                  <a:cubicBezTo>
                    <a:pt x="133" y="46"/>
                    <a:pt x="133" y="47"/>
                    <a:pt x="133" y="47"/>
                  </a:cubicBezTo>
                  <a:cubicBezTo>
                    <a:pt x="132" y="47"/>
                    <a:pt x="132" y="47"/>
                    <a:pt x="132" y="47"/>
                  </a:cubicBezTo>
                  <a:close/>
                  <a:moveTo>
                    <a:pt x="157" y="68"/>
                  </a:moveTo>
                  <a:cubicBezTo>
                    <a:pt x="157" y="67"/>
                    <a:pt x="157" y="67"/>
                    <a:pt x="157" y="67"/>
                  </a:cubicBezTo>
                  <a:cubicBezTo>
                    <a:pt x="157" y="66"/>
                    <a:pt x="157" y="66"/>
                    <a:pt x="157" y="66"/>
                  </a:cubicBezTo>
                  <a:cubicBezTo>
                    <a:pt x="156" y="66"/>
                    <a:pt x="156" y="65"/>
                    <a:pt x="156" y="65"/>
                  </a:cubicBezTo>
                  <a:cubicBezTo>
                    <a:pt x="155" y="65"/>
                    <a:pt x="155" y="65"/>
                    <a:pt x="155" y="65"/>
                  </a:cubicBezTo>
                  <a:cubicBezTo>
                    <a:pt x="155" y="64"/>
                    <a:pt x="155" y="64"/>
                    <a:pt x="155" y="64"/>
                  </a:cubicBezTo>
                  <a:cubicBezTo>
                    <a:pt x="154" y="64"/>
                    <a:pt x="154" y="64"/>
                    <a:pt x="154" y="64"/>
                  </a:cubicBezTo>
                  <a:cubicBezTo>
                    <a:pt x="154" y="63"/>
                    <a:pt x="155" y="63"/>
                    <a:pt x="155" y="63"/>
                  </a:cubicBezTo>
                  <a:cubicBezTo>
                    <a:pt x="155" y="62"/>
                    <a:pt x="155" y="62"/>
                    <a:pt x="155" y="62"/>
                  </a:cubicBezTo>
                  <a:cubicBezTo>
                    <a:pt x="154" y="62"/>
                    <a:pt x="154" y="62"/>
                    <a:pt x="153" y="63"/>
                  </a:cubicBezTo>
                  <a:cubicBezTo>
                    <a:pt x="153" y="63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4"/>
                    <a:pt x="151" y="64"/>
                    <a:pt x="152" y="65"/>
                  </a:cubicBezTo>
                  <a:cubicBezTo>
                    <a:pt x="151" y="65"/>
                    <a:pt x="151" y="65"/>
                    <a:pt x="151" y="66"/>
                  </a:cubicBezTo>
                  <a:cubicBezTo>
                    <a:pt x="151" y="66"/>
                    <a:pt x="152" y="66"/>
                    <a:pt x="152" y="66"/>
                  </a:cubicBezTo>
                  <a:cubicBezTo>
                    <a:pt x="153" y="66"/>
                    <a:pt x="153" y="66"/>
                    <a:pt x="153" y="67"/>
                  </a:cubicBezTo>
                  <a:cubicBezTo>
                    <a:pt x="154" y="67"/>
                    <a:pt x="154" y="67"/>
                    <a:pt x="155" y="67"/>
                  </a:cubicBezTo>
                  <a:cubicBezTo>
                    <a:pt x="154" y="67"/>
                    <a:pt x="154" y="67"/>
                    <a:pt x="153" y="67"/>
                  </a:cubicBezTo>
                  <a:cubicBezTo>
                    <a:pt x="154" y="68"/>
                    <a:pt x="154" y="68"/>
                    <a:pt x="155" y="68"/>
                  </a:cubicBezTo>
                  <a:cubicBezTo>
                    <a:pt x="155" y="68"/>
                    <a:pt x="155" y="68"/>
                    <a:pt x="156" y="68"/>
                  </a:cubicBezTo>
                  <a:cubicBezTo>
                    <a:pt x="156" y="68"/>
                    <a:pt x="156" y="68"/>
                    <a:pt x="156" y="69"/>
                  </a:cubicBezTo>
                  <a:cubicBezTo>
                    <a:pt x="156" y="69"/>
                    <a:pt x="156" y="69"/>
                    <a:pt x="157" y="69"/>
                  </a:cubicBezTo>
                  <a:cubicBezTo>
                    <a:pt x="157" y="69"/>
                    <a:pt x="157" y="69"/>
                    <a:pt x="157" y="68"/>
                  </a:cubicBezTo>
                  <a:cubicBezTo>
                    <a:pt x="157" y="68"/>
                    <a:pt x="157" y="68"/>
                    <a:pt x="157" y="68"/>
                  </a:cubicBezTo>
                  <a:close/>
                  <a:moveTo>
                    <a:pt x="132" y="98"/>
                  </a:moveTo>
                  <a:cubicBezTo>
                    <a:pt x="132" y="98"/>
                    <a:pt x="132" y="97"/>
                    <a:pt x="131" y="96"/>
                  </a:cubicBezTo>
                  <a:cubicBezTo>
                    <a:pt x="130" y="96"/>
                    <a:pt x="129" y="96"/>
                    <a:pt x="129" y="96"/>
                  </a:cubicBezTo>
                  <a:cubicBezTo>
                    <a:pt x="129" y="95"/>
                    <a:pt x="128" y="96"/>
                    <a:pt x="128" y="96"/>
                  </a:cubicBezTo>
                  <a:cubicBezTo>
                    <a:pt x="128" y="96"/>
                    <a:pt x="129" y="96"/>
                    <a:pt x="128" y="97"/>
                  </a:cubicBezTo>
                  <a:cubicBezTo>
                    <a:pt x="127" y="97"/>
                    <a:pt x="129" y="97"/>
                    <a:pt x="129" y="97"/>
                  </a:cubicBezTo>
                  <a:cubicBezTo>
                    <a:pt x="129" y="97"/>
                    <a:pt x="128" y="98"/>
                    <a:pt x="128" y="97"/>
                  </a:cubicBezTo>
                  <a:cubicBezTo>
                    <a:pt x="127" y="97"/>
                    <a:pt x="126" y="96"/>
                    <a:pt x="126" y="97"/>
                  </a:cubicBezTo>
                  <a:cubicBezTo>
                    <a:pt x="126" y="98"/>
                    <a:pt x="127" y="98"/>
                    <a:pt x="127" y="98"/>
                  </a:cubicBezTo>
                  <a:cubicBezTo>
                    <a:pt x="128" y="98"/>
                    <a:pt x="128" y="98"/>
                    <a:pt x="129" y="98"/>
                  </a:cubicBezTo>
                  <a:cubicBezTo>
                    <a:pt x="129" y="98"/>
                    <a:pt x="129" y="99"/>
                    <a:pt x="129" y="99"/>
                  </a:cubicBezTo>
                  <a:cubicBezTo>
                    <a:pt x="130" y="99"/>
                    <a:pt x="130" y="98"/>
                    <a:pt x="130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1" y="99"/>
                    <a:pt x="133" y="100"/>
                    <a:pt x="133" y="99"/>
                  </a:cubicBezTo>
                  <a:cubicBezTo>
                    <a:pt x="133" y="98"/>
                    <a:pt x="132" y="98"/>
                    <a:pt x="132" y="98"/>
                  </a:cubicBezTo>
                  <a:close/>
                  <a:moveTo>
                    <a:pt x="127" y="94"/>
                  </a:moveTo>
                  <a:cubicBezTo>
                    <a:pt x="127" y="94"/>
                    <a:pt x="126" y="93"/>
                    <a:pt x="126" y="93"/>
                  </a:cubicBezTo>
                  <a:cubicBezTo>
                    <a:pt x="126" y="93"/>
                    <a:pt x="125" y="93"/>
                    <a:pt x="125" y="92"/>
                  </a:cubicBezTo>
                  <a:cubicBezTo>
                    <a:pt x="124" y="91"/>
                    <a:pt x="124" y="91"/>
                    <a:pt x="124" y="90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0"/>
                    <a:pt x="123" y="89"/>
                    <a:pt x="121" y="88"/>
                  </a:cubicBezTo>
                  <a:cubicBezTo>
                    <a:pt x="119" y="87"/>
                    <a:pt x="116" y="88"/>
                    <a:pt x="116" y="88"/>
                  </a:cubicBezTo>
                  <a:cubicBezTo>
                    <a:pt x="116" y="88"/>
                    <a:pt x="116" y="89"/>
                    <a:pt x="117" y="89"/>
                  </a:cubicBezTo>
                  <a:cubicBezTo>
                    <a:pt x="117" y="89"/>
                    <a:pt x="118" y="89"/>
                    <a:pt x="119" y="89"/>
                  </a:cubicBezTo>
                  <a:cubicBezTo>
                    <a:pt x="120" y="89"/>
                    <a:pt x="120" y="90"/>
                    <a:pt x="120" y="90"/>
                  </a:cubicBezTo>
                  <a:cubicBezTo>
                    <a:pt x="120" y="90"/>
                    <a:pt x="121" y="90"/>
                    <a:pt x="121" y="91"/>
                  </a:cubicBezTo>
                  <a:cubicBezTo>
                    <a:pt x="121" y="91"/>
                    <a:pt x="122" y="91"/>
                    <a:pt x="122" y="91"/>
                  </a:cubicBezTo>
                  <a:cubicBezTo>
                    <a:pt x="122" y="91"/>
                    <a:pt x="123" y="93"/>
                    <a:pt x="123" y="93"/>
                  </a:cubicBezTo>
                  <a:cubicBezTo>
                    <a:pt x="124" y="93"/>
                    <a:pt x="124" y="93"/>
                    <a:pt x="124" y="93"/>
                  </a:cubicBezTo>
                  <a:cubicBezTo>
                    <a:pt x="124" y="93"/>
                    <a:pt x="124" y="93"/>
                    <a:pt x="123" y="93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4" y="94"/>
                    <a:pt x="124" y="94"/>
                    <a:pt x="125" y="95"/>
                  </a:cubicBezTo>
                  <a:cubicBezTo>
                    <a:pt x="125" y="95"/>
                    <a:pt x="127" y="95"/>
                    <a:pt x="127" y="95"/>
                  </a:cubicBezTo>
                  <a:cubicBezTo>
                    <a:pt x="127" y="95"/>
                    <a:pt x="127" y="95"/>
                    <a:pt x="127" y="94"/>
                  </a:cubicBezTo>
                  <a:close/>
                  <a:moveTo>
                    <a:pt x="124" y="19"/>
                  </a:moveTo>
                  <a:cubicBezTo>
                    <a:pt x="124" y="19"/>
                    <a:pt x="124" y="20"/>
                    <a:pt x="123" y="19"/>
                  </a:cubicBezTo>
                  <a:cubicBezTo>
                    <a:pt x="123" y="19"/>
                    <a:pt x="123" y="19"/>
                    <a:pt x="123" y="19"/>
                  </a:cubicBezTo>
                  <a:cubicBezTo>
                    <a:pt x="123" y="19"/>
                    <a:pt x="122" y="19"/>
                    <a:pt x="122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19"/>
                    <a:pt x="121" y="19"/>
                    <a:pt x="121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18"/>
                    <a:pt x="121" y="18"/>
                    <a:pt x="121" y="17"/>
                  </a:cubicBezTo>
                  <a:cubicBezTo>
                    <a:pt x="121" y="17"/>
                    <a:pt x="121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19" y="17"/>
                    <a:pt x="119" y="17"/>
                    <a:pt x="118" y="17"/>
                  </a:cubicBezTo>
                  <a:cubicBezTo>
                    <a:pt x="118" y="17"/>
                    <a:pt x="119" y="18"/>
                    <a:pt x="119" y="18"/>
                  </a:cubicBezTo>
                  <a:cubicBezTo>
                    <a:pt x="119" y="18"/>
                    <a:pt x="118" y="17"/>
                    <a:pt x="118" y="17"/>
                  </a:cubicBezTo>
                  <a:cubicBezTo>
                    <a:pt x="118" y="17"/>
                    <a:pt x="118" y="17"/>
                    <a:pt x="118" y="17"/>
                  </a:cubicBezTo>
                  <a:cubicBezTo>
                    <a:pt x="118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6" y="17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6" y="16"/>
                    <a:pt x="116" y="16"/>
                    <a:pt x="116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6"/>
                  </a:cubicBezTo>
                  <a:cubicBezTo>
                    <a:pt x="115" y="16"/>
                    <a:pt x="115" y="16"/>
                    <a:pt x="115" y="17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5" y="17"/>
                    <a:pt x="115" y="17"/>
                    <a:pt x="116" y="17"/>
                  </a:cubicBezTo>
                  <a:cubicBezTo>
                    <a:pt x="116" y="17"/>
                    <a:pt x="116" y="17"/>
                    <a:pt x="116" y="18"/>
                  </a:cubicBezTo>
                  <a:cubicBezTo>
                    <a:pt x="116" y="18"/>
                    <a:pt x="116" y="18"/>
                    <a:pt x="116" y="18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9"/>
                    <a:pt x="118" y="19"/>
                    <a:pt x="118" y="19"/>
                  </a:cubicBezTo>
                  <a:cubicBezTo>
                    <a:pt x="119" y="19"/>
                    <a:pt x="119" y="19"/>
                    <a:pt x="119" y="19"/>
                  </a:cubicBezTo>
                  <a:cubicBezTo>
                    <a:pt x="119" y="19"/>
                    <a:pt x="119" y="19"/>
                    <a:pt x="120" y="19"/>
                  </a:cubicBezTo>
                  <a:cubicBezTo>
                    <a:pt x="120" y="19"/>
                    <a:pt x="120" y="19"/>
                    <a:pt x="121" y="20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1" y="19"/>
                    <a:pt x="121" y="19"/>
                    <a:pt x="121" y="19"/>
                  </a:cubicBezTo>
                  <a:cubicBezTo>
                    <a:pt x="121" y="19"/>
                    <a:pt x="122" y="19"/>
                    <a:pt x="122" y="19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122" y="19"/>
                    <a:pt x="122" y="19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3" y="20"/>
                    <a:pt x="123" y="21"/>
                    <a:pt x="123" y="21"/>
                  </a:cubicBezTo>
                  <a:cubicBezTo>
                    <a:pt x="123" y="21"/>
                    <a:pt x="123" y="21"/>
                    <a:pt x="123" y="21"/>
                  </a:cubicBezTo>
                  <a:cubicBezTo>
                    <a:pt x="124" y="21"/>
                    <a:pt x="124" y="21"/>
                    <a:pt x="125" y="21"/>
                  </a:cubicBezTo>
                  <a:cubicBezTo>
                    <a:pt x="125" y="21"/>
                    <a:pt x="125" y="21"/>
                    <a:pt x="125" y="20"/>
                  </a:cubicBezTo>
                  <a:cubicBezTo>
                    <a:pt x="125" y="20"/>
                    <a:pt x="124" y="19"/>
                    <a:pt x="124" y="19"/>
                  </a:cubicBezTo>
                  <a:close/>
                  <a:moveTo>
                    <a:pt x="139" y="35"/>
                  </a:moveTo>
                  <a:cubicBezTo>
                    <a:pt x="139" y="35"/>
                    <a:pt x="139" y="35"/>
                    <a:pt x="140" y="35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40" y="34"/>
                    <a:pt x="139" y="34"/>
                    <a:pt x="139" y="34"/>
                  </a:cubicBezTo>
                  <a:cubicBezTo>
                    <a:pt x="139" y="34"/>
                    <a:pt x="138" y="34"/>
                    <a:pt x="138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38" y="35"/>
                    <a:pt x="138" y="35"/>
                    <a:pt x="139" y="35"/>
                  </a:cubicBezTo>
                  <a:close/>
                  <a:moveTo>
                    <a:pt x="117" y="24"/>
                  </a:moveTo>
                  <a:cubicBezTo>
                    <a:pt x="117" y="24"/>
                    <a:pt x="117" y="24"/>
                    <a:pt x="117" y="24"/>
                  </a:cubicBezTo>
                  <a:cubicBezTo>
                    <a:pt x="117" y="24"/>
                    <a:pt x="117" y="24"/>
                    <a:pt x="117" y="23"/>
                  </a:cubicBezTo>
                  <a:cubicBezTo>
                    <a:pt x="117" y="23"/>
                    <a:pt x="117" y="23"/>
                    <a:pt x="116" y="23"/>
                  </a:cubicBezTo>
                  <a:cubicBezTo>
                    <a:pt x="116" y="23"/>
                    <a:pt x="116" y="23"/>
                    <a:pt x="116" y="24"/>
                  </a:cubicBezTo>
                  <a:cubicBezTo>
                    <a:pt x="116" y="24"/>
                    <a:pt x="117" y="24"/>
                    <a:pt x="117" y="24"/>
                  </a:cubicBezTo>
                  <a:close/>
                  <a:moveTo>
                    <a:pt x="116" y="18"/>
                  </a:moveTo>
                  <a:cubicBezTo>
                    <a:pt x="116" y="17"/>
                    <a:pt x="115" y="17"/>
                    <a:pt x="115" y="17"/>
                  </a:cubicBezTo>
                  <a:cubicBezTo>
                    <a:pt x="114" y="17"/>
                    <a:pt x="114" y="17"/>
                    <a:pt x="114" y="18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8"/>
                    <a:pt x="115" y="19"/>
                    <a:pt x="116" y="18"/>
                  </a:cubicBezTo>
                  <a:close/>
                  <a:moveTo>
                    <a:pt x="113" y="21"/>
                  </a:moveTo>
                  <a:cubicBezTo>
                    <a:pt x="113" y="21"/>
                    <a:pt x="113" y="21"/>
                    <a:pt x="113" y="21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4" y="20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19"/>
                    <a:pt x="111" y="19"/>
                  </a:cubicBezTo>
                  <a:cubicBezTo>
                    <a:pt x="111" y="19"/>
                    <a:pt x="111" y="19"/>
                    <a:pt x="110" y="19"/>
                  </a:cubicBezTo>
                  <a:cubicBezTo>
                    <a:pt x="110" y="20"/>
                    <a:pt x="110" y="21"/>
                    <a:pt x="110" y="21"/>
                  </a:cubicBezTo>
                  <a:cubicBezTo>
                    <a:pt x="110" y="21"/>
                    <a:pt x="110" y="21"/>
                    <a:pt x="110" y="21"/>
                  </a:cubicBezTo>
                  <a:cubicBezTo>
                    <a:pt x="110" y="21"/>
                    <a:pt x="110" y="21"/>
                    <a:pt x="110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09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9" y="20"/>
                    <a:pt x="109" y="20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7" y="19"/>
                    <a:pt x="107" y="19"/>
                    <a:pt x="107" y="19"/>
                  </a:cubicBezTo>
                  <a:cubicBezTo>
                    <a:pt x="107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5" y="18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8"/>
                    <a:pt x="105" y="18"/>
                  </a:cubicBezTo>
                  <a:cubicBezTo>
                    <a:pt x="105" y="18"/>
                    <a:pt x="105" y="18"/>
                    <a:pt x="104" y="18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4" y="18"/>
                    <a:pt x="104" y="18"/>
                    <a:pt x="103" y="17"/>
                  </a:cubicBezTo>
                  <a:cubicBezTo>
                    <a:pt x="103" y="17"/>
                    <a:pt x="103" y="17"/>
                    <a:pt x="103" y="17"/>
                  </a:cubicBezTo>
                  <a:cubicBezTo>
                    <a:pt x="102" y="17"/>
                    <a:pt x="102" y="17"/>
                    <a:pt x="102" y="17"/>
                  </a:cubicBezTo>
                  <a:cubicBezTo>
                    <a:pt x="101" y="17"/>
                    <a:pt x="101" y="17"/>
                    <a:pt x="101" y="16"/>
                  </a:cubicBezTo>
                  <a:cubicBezTo>
                    <a:pt x="100" y="16"/>
                    <a:pt x="99" y="16"/>
                    <a:pt x="99" y="16"/>
                  </a:cubicBezTo>
                  <a:cubicBezTo>
                    <a:pt x="98" y="16"/>
                    <a:pt x="98" y="16"/>
                    <a:pt x="97" y="16"/>
                  </a:cubicBezTo>
                  <a:cubicBezTo>
                    <a:pt x="96" y="16"/>
                    <a:pt x="96" y="16"/>
                    <a:pt x="95" y="16"/>
                  </a:cubicBezTo>
                  <a:cubicBezTo>
                    <a:pt x="95" y="16"/>
                    <a:pt x="95" y="16"/>
                    <a:pt x="95" y="17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94" y="17"/>
                    <a:pt x="94" y="17"/>
                    <a:pt x="94" y="18"/>
                  </a:cubicBezTo>
                  <a:cubicBezTo>
                    <a:pt x="94" y="18"/>
                    <a:pt x="93" y="18"/>
                    <a:pt x="93" y="18"/>
                  </a:cubicBezTo>
                  <a:cubicBezTo>
                    <a:pt x="94" y="18"/>
                    <a:pt x="94" y="19"/>
                    <a:pt x="94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9"/>
                    <a:pt x="95" y="20"/>
                    <a:pt x="96" y="20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101" y="18"/>
                    <a:pt x="102" y="18"/>
                    <a:pt x="102" y="18"/>
                  </a:cubicBezTo>
                  <a:cubicBezTo>
                    <a:pt x="102" y="18"/>
                    <a:pt x="101" y="18"/>
                    <a:pt x="101" y="18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99" y="19"/>
                    <a:pt x="99" y="19"/>
                  </a:cubicBezTo>
                  <a:cubicBezTo>
                    <a:pt x="99" y="19"/>
                    <a:pt x="100" y="19"/>
                    <a:pt x="100" y="20"/>
                  </a:cubicBezTo>
                  <a:cubicBezTo>
                    <a:pt x="100" y="20"/>
                    <a:pt x="100" y="20"/>
                    <a:pt x="101" y="20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20"/>
                    <a:pt x="100" y="20"/>
                    <a:pt x="101" y="20"/>
                  </a:cubicBezTo>
                  <a:cubicBezTo>
                    <a:pt x="102" y="21"/>
                    <a:pt x="103" y="21"/>
                    <a:pt x="105" y="21"/>
                  </a:cubicBezTo>
                  <a:cubicBezTo>
                    <a:pt x="104" y="21"/>
                    <a:pt x="103" y="21"/>
                    <a:pt x="101" y="21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1"/>
                    <a:pt x="100" y="21"/>
                    <a:pt x="100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2"/>
                    <a:pt x="103" y="22"/>
                    <a:pt x="103" y="23"/>
                  </a:cubicBezTo>
                  <a:cubicBezTo>
                    <a:pt x="103" y="23"/>
                    <a:pt x="104" y="23"/>
                    <a:pt x="104" y="23"/>
                  </a:cubicBezTo>
                  <a:cubicBezTo>
                    <a:pt x="105" y="23"/>
                    <a:pt x="105" y="24"/>
                    <a:pt x="106" y="24"/>
                  </a:cubicBezTo>
                  <a:cubicBezTo>
                    <a:pt x="106" y="24"/>
                    <a:pt x="107" y="24"/>
                    <a:pt x="107" y="24"/>
                  </a:cubicBezTo>
                  <a:cubicBezTo>
                    <a:pt x="108" y="24"/>
                    <a:pt x="108" y="24"/>
                    <a:pt x="108" y="24"/>
                  </a:cubicBezTo>
                  <a:cubicBezTo>
                    <a:pt x="108" y="24"/>
                    <a:pt x="109" y="24"/>
                    <a:pt x="109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12" y="25"/>
                    <a:pt x="112" y="25"/>
                    <a:pt x="113" y="25"/>
                  </a:cubicBezTo>
                  <a:cubicBezTo>
                    <a:pt x="113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5" y="26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6" y="24"/>
                    <a:pt x="116" y="24"/>
                    <a:pt x="116" y="24"/>
                  </a:cubicBezTo>
                  <a:cubicBezTo>
                    <a:pt x="116" y="24"/>
                    <a:pt x="115" y="24"/>
                    <a:pt x="115" y="24"/>
                  </a:cubicBezTo>
                  <a:cubicBezTo>
                    <a:pt x="115" y="23"/>
                    <a:pt x="115" y="23"/>
                    <a:pt x="115" y="23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4" y="22"/>
                    <a:pt x="114" y="22"/>
                    <a:pt x="113" y="22"/>
                  </a:cubicBezTo>
                  <a:cubicBezTo>
                    <a:pt x="113" y="22"/>
                    <a:pt x="113" y="22"/>
                    <a:pt x="113" y="21"/>
                  </a:cubicBezTo>
                  <a:close/>
                  <a:moveTo>
                    <a:pt x="131" y="37"/>
                  </a:moveTo>
                  <a:cubicBezTo>
                    <a:pt x="130" y="37"/>
                    <a:pt x="130" y="38"/>
                    <a:pt x="130" y="38"/>
                  </a:cubicBezTo>
                  <a:cubicBezTo>
                    <a:pt x="131" y="39"/>
                    <a:pt x="132" y="39"/>
                    <a:pt x="132" y="39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2" y="38"/>
                    <a:pt x="132" y="37"/>
                    <a:pt x="131" y="37"/>
                  </a:cubicBezTo>
                  <a:close/>
                  <a:moveTo>
                    <a:pt x="136" y="32"/>
                  </a:moveTo>
                  <a:cubicBezTo>
                    <a:pt x="136" y="32"/>
                    <a:pt x="136" y="32"/>
                    <a:pt x="136" y="33"/>
                  </a:cubicBezTo>
                  <a:cubicBezTo>
                    <a:pt x="136" y="33"/>
                    <a:pt x="136" y="33"/>
                    <a:pt x="137" y="33"/>
                  </a:cubicBezTo>
                  <a:cubicBezTo>
                    <a:pt x="137" y="33"/>
                    <a:pt x="137" y="32"/>
                    <a:pt x="137" y="32"/>
                  </a:cubicBezTo>
                  <a:cubicBezTo>
                    <a:pt x="137" y="32"/>
                    <a:pt x="138" y="32"/>
                    <a:pt x="138" y="32"/>
                  </a:cubicBezTo>
                  <a:cubicBezTo>
                    <a:pt x="138" y="31"/>
                    <a:pt x="137" y="31"/>
                    <a:pt x="137" y="31"/>
                  </a:cubicBezTo>
                  <a:cubicBezTo>
                    <a:pt x="137" y="32"/>
                    <a:pt x="136" y="32"/>
                    <a:pt x="136" y="32"/>
                  </a:cubicBezTo>
                  <a:close/>
                  <a:moveTo>
                    <a:pt x="116" y="25"/>
                  </a:moveTo>
                  <a:cubicBezTo>
                    <a:pt x="116" y="26"/>
                    <a:pt x="115" y="26"/>
                    <a:pt x="115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16" y="26"/>
                    <a:pt x="117" y="26"/>
                    <a:pt x="117" y="26"/>
                  </a:cubicBezTo>
                  <a:cubicBezTo>
                    <a:pt x="117" y="26"/>
                    <a:pt x="117" y="25"/>
                    <a:pt x="116" y="25"/>
                  </a:cubicBezTo>
                  <a:cubicBezTo>
                    <a:pt x="116" y="25"/>
                    <a:pt x="116" y="25"/>
                    <a:pt x="116" y="25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5" name="矩形 84"/>
          <p:cNvSpPr/>
          <p:nvPr/>
        </p:nvSpPr>
        <p:spPr>
          <a:xfrm>
            <a:off x="1977677" y="2431263"/>
            <a:ext cx="306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平均每周工作</a:t>
            </a:r>
            <a:r>
              <a:rPr lang="en-US" altLang="zh-CN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10~20</a:t>
            </a:r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1977677" y="2974455"/>
            <a:ext cx="3356323" cy="11354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88" name="矩形 87"/>
          <p:cNvSpPr/>
          <p:nvPr/>
        </p:nvSpPr>
        <p:spPr>
          <a:xfrm>
            <a:off x="1977677" y="3392269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食物种类丰富，能够得到充分</a:t>
            </a:r>
            <a:endParaRPr lang="en-US" altLang="zh-CN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营养</a:t>
            </a:r>
            <a:endParaRPr lang="zh-CN" altLang="en-US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0" name="直接连接符 89"/>
          <p:cNvCxnSpPr/>
          <p:nvPr/>
        </p:nvCxnSpPr>
        <p:spPr>
          <a:xfrm>
            <a:off x="1977677" y="4149580"/>
            <a:ext cx="3356323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91" name="矩形 90"/>
          <p:cNvSpPr/>
          <p:nvPr/>
        </p:nvSpPr>
        <p:spPr>
          <a:xfrm>
            <a:off x="1977677" y="4572000"/>
            <a:ext cx="351891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由于了解自身的身体，加上运</a:t>
            </a:r>
            <a:endParaRPr lang="en-US" altLang="zh-CN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动充分，使得身体灵敏健康</a:t>
            </a:r>
          </a:p>
        </p:txBody>
      </p:sp>
      <p:cxnSp>
        <p:nvCxnSpPr>
          <p:cNvPr id="93" name="直接连接符 92"/>
          <p:cNvCxnSpPr/>
          <p:nvPr/>
        </p:nvCxnSpPr>
        <p:spPr>
          <a:xfrm flipV="1">
            <a:off x="1977677" y="5356332"/>
            <a:ext cx="3356323" cy="3539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94" name="矩形 93"/>
          <p:cNvSpPr/>
          <p:nvPr/>
        </p:nvSpPr>
        <p:spPr>
          <a:xfrm>
            <a:off x="6553200" y="2508953"/>
            <a:ext cx="30668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平均每周工作</a:t>
            </a:r>
            <a:r>
              <a:rPr lang="en-US" altLang="zh-CN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40~50</a:t>
            </a:r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小时</a:t>
            </a: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6629401" y="3024784"/>
            <a:ext cx="3168901" cy="11354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97" name="矩形 96"/>
          <p:cNvSpPr/>
          <p:nvPr/>
        </p:nvSpPr>
        <p:spPr>
          <a:xfrm>
            <a:off x="6553200" y="3200400"/>
            <a:ext cx="35189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依靠单一作物作为食物来源</a:t>
            </a:r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endParaRPr lang="en-US" altLang="zh-CN" sz="20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例如</a:t>
            </a:r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小麦、水稻，导致营养</a:t>
            </a:r>
            <a:endParaRPr lang="en-US" altLang="zh-CN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不足。</a:t>
            </a:r>
          </a:p>
        </p:txBody>
      </p:sp>
      <p:cxnSp>
        <p:nvCxnSpPr>
          <p:cNvPr id="99" name="直接连接符 98"/>
          <p:cNvCxnSpPr/>
          <p:nvPr/>
        </p:nvCxnSpPr>
        <p:spPr>
          <a:xfrm flipV="1">
            <a:off x="6629401" y="4199910"/>
            <a:ext cx="3168901" cy="2149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100" name="矩形 99"/>
          <p:cNvSpPr/>
          <p:nvPr/>
        </p:nvSpPr>
        <p:spPr>
          <a:xfrm>
            <a:off x="6553200" y="4343400"/>
            <a:ext cx="326243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身体的演化还不能够让人类</a:t>
            </a:r>
            <a:endParaRPr lang="en-US" altLang="zh-CN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长时间从事单一活动，导致</a:t>
            </a:r>
            <a:endParaRPr lang="en-US" altLang="zh-CN" sz="2000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出现大量骨骼方面的疾病</a:t>
            </a:r>
          </a:p>
        </p:txBody>
      </p:sp>
      <p:cxnSp>
        <p:nvCxnSpPr>
          <p:cNvPr id="102" name="直接连接符 101"/>
          <p:cNvCxnSpPr/>
          <p:nvPr/>
        </p:nvCxnSpPr>
        <p:spPr>
          <a:xfrm>
            <a:off x="6629401" y="5410200"/>
            <a:ext cx="3168901" cy="0"/>
          </a:xfrm>
          <a:prstGeom prst="line">
            <a:avLst/>
          </a:prstGeom>
          <a:noFill/>
          <a:ln w="25400" cap="flat" cmpd="sng" algn="ctr">
            <a:gradFill flip="none" rotWithShape="1">
              <a:gsLst>
                <a:gs pos="0">
                  <a:srgbClr val="1C625A"/>
                </a:gs>
                <a:gs pos="100000">
                  <a:srgbClr val="6AC399">
                    <a:alpha val="2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miter lim="800000"/>
          </a:ln>
          <a:effectLst>
            <a:outerShdw blurRad="76200" dist="50800" dir="2700000" algn="tl" rotWithShape="0">
              <a:prstClr val="black">
                <a:alpha val="27000"/>
              </a:prstClr>
            </a:outerShdw>
          </a:effectLst>
        </p:spPr>
      </p:cxnSp>
      <p:sp>
        <p:nvSpPr>
          <p:cNvPr id="106" name="矩形 105"/>
          <p:cNvSpPr/>
          <p:nvPr/>
        </p:nvSpPr>
        <p:spPr>
          <a:xfrm>
            <a:off x="2470428" y="1219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采集社会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7870951" y="1219200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农业社会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64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8" grpId="0"/>
      <p:bldP spid="91" grpId="0"/>
      <p:bldP spid="94" grpId="0"/>
      <p:bldP spid="97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素材\pexels-photo-247597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66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41982"/>
            <a:ext cx="80839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农业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革命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Agricultural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Revolution</a:t>
            </a:r>
          </a:p>
          <a:p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8600" y="737175"/>
            <a:ext cx="7239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0" y="2362200"/>
            <a:ext cx="12192000" cy="2626360"/>
          </a:xfrm>
          <a:prstGeom prst="rect">
            <a:avLst/>
          </a:prstGeom>
          <a:solidFill>
            <a:schemeClr val="bg2">
              <a:alpha val="70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3500"/>
              </a:lnSpc>
            </a:pP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早期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农业社会由于人口数量众多，必然会出现统治者和精英阶级。农民辛苦种出的粮食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不  仅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要养活这些精英分子，还几乎会被全部征收。靠着这些征收来的多余粮食，产生了政治、战争、艺术和哲学，建起了宫殿、堡垒、纪念碑和庙宇。 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但是历史只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会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歌颂和记录</a:t>
            </a:r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这些统治者和精英阶级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6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农业</a:t>
              </a:r>
              <a:r>
                <a:rPr lang="zh-CN" altLang="en-US" sz="3200" dirty="0">
                  <a:latin typeface="微软雅黑" pitchFamily="34" charset="-122"/>
                  <a:ea typeface="微软雅黑" pitchFamily="34" charset="-122"/>
                </a:rPr>
                <a:t>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Agricultural </a:t>
              </a:r>
              <a:r>
                <a:rPr lang="en-US" altLang="zh-CN" sz="3200" dirty="0">
                  <a:latin typeface="微软雅黑" pitchFamily="34" charset="-122"/>
                  <a:ea typeface="微软雅黑" pitchFamily="34" charset="-122"/>
                </a:rPr>
                <a:t>Revolution</a:t>
              </a: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矩形 5"/>
          <p:cNvSpPr/>
          <p:nvPr/>
        </p:nvSpPr>
        <p:spPr>
          <a:xfrm>
            <a:off x="3216592" y="1069320"/>
            <a:ext cx="52918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想象构建的秩序 </a:t>
            </a: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帝国</a:t>
            </a: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宗教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0700" y="2401654"/>
            <a:ext cx="2324100" cy="247514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  <a:ex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513" r="27702" b="-513"/>
          <a:stretch/>
        </p:blipFill>
        <p:spPr bwMode="auto">
          <a:xfrm>
            <a:off x="7346375" y="2401654"/>
            <a:ext cx="2324100" cy="2475145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1545" y="4937373"/>
            <a:ext cx="36576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书写文字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人脑记忆的有限性，大大局限了人类合作的规模和程度。因此在农业革命后数千年，人类社会网络依然规模很小，书写文字的出现弥补了基因中的不足。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3475" y="4939605"/>
            <a:ext cx="3745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金钱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有了金钱的概念，财富的转换、存储和运送都变得更简便，后来才能发展出复杂的商业网络和蓬勃的市场经济。金钱也是有史以来最有效的互信系统。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02090" y="1885890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行政活动日益频繁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90170" y="1838235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经济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活动日益活络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66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人类简史：从动物到上帝</a:t>
            </a:r>
            <a:r>
              <a:rPr lang="en-US" altLang="zh-CN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4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A Brief History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Humankind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2165711"/>
            <a:ext cx="662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作者：尤瓦尔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赫拉利 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[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以色列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]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         Yuval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Noah 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Harari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43000" y="3166408"/>
            <a:ext cx="609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● 1976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年生于以色列海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● 2002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年获牛津大学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博士学位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● 专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研中世纪史与军事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史，现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任教于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耶路撒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冷希伯来大学历史系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C:\Users\Administrator\Desktop\素材\尤瓦尔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143909"/>
            <a:ext cx="3239764" cy="410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85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Administrator\Desktop\素材\pexels-photo-485866.jpe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00" y="12700"/>
            <a:ext cx="12179300" cy="685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017455"/>
            <a:ext cx="12192000" cy="1354217"/>
          </a:xfrm>
          <a:prstGeom prst="rect">
            <a:avLst/>
          </a:prstGeom>
          <a:solidFill>
            <a:schemeClr val="bg2">
              <a:alpha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dirty="0" smtClean="0">
                <a:latin typeface="微软雅黑" pitchFamily="34" charset="-122"/>
                <a:ea typeface="微软雅黑" pitchFamily="34" charset="-122"/>
              </a:rPr>
              <a:t>人类的融合统一</a:t>
            </a:r>
            <a:endParaRPr lang="en-US" altLang="zh-CN" sz="4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8629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15476086"/>
              </p:ext>
            </p:extLst>
          </p:nvPr>
        </p:nvGraphicFramePr>
        <p:xfrm>
          <a:off x="2057400" y="762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2968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人类的融合统一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62000" y="13031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mtClean="0">
                <a:latin typeface="微软雅黑" pitchFamily="34" charset="-122"/>
                <a:ea typeface="微软雅黑" pitchFamily="34" charset="-122"/>
              </a:rPr>
              <a:t>文化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762000" y="719666"/>
          <a:ext cx="11049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66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人类的融合统一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62000" y="13031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历史的方向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http://ossimg.xinli001.com/20160327/bccf3963a65b594b9af8c908e7bb8b4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2209800"/>
            <a:ext cx="57150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43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人类的融合统一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62000" y="13031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金钱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62647" y="3352800"/>
            <a:ext cx="120853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>
                <a:latin typeface="Microsoft YaHei" charset="-122"/>
                <a:ea typeface="Microsoft YaHei" charset="-122"/>
                <a:cs typeface="Microsoft YaHei" charset="-122"/>
              </a:rPr>
              <a:t>宗教信仰的重点是自己相信，但金钱信仰的重点是“别人相信”。</a:t>
            </a:r>
          </a:p>
        </p:txBody>
      </p:sp>
    </p:spTree>
    <p:extLst>
      <p:ext uri="{BB962C8B-B14F-4D97-AF65-F5344CB8AC3E}">
        <p14:creationId xmlns:p14="http://schemas.microsoft.com/office/powerpoint/2010/main" val="4948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人类的融合统一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62000" y="13031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帝国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2000" y="2438400"/>
            <a:ext cx="11430000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帝国是一种政治秩序，有两项重要特征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11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第一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，帝国必须统治着许多不同的民族，各自拥有不同的文化认同和独立的领土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Arial" charset="0"/>
              <a:buChar char="•"/>
            </a:pPr>
            <a:endParaRPr lang="en-US" altLang="zh-CN" sz="11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第二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，帝国的特征是疆域可以灵活调整，而且可以几乎无限扩张。帝国不需要改变基本架构和认同，就能够纳入更多其他国家和领土。</a:t>
            </a:r>
          </a:p>
        </p:txBody>
      </p:sp>
    </p:spTree>
    <p:extLst>
      <p:ext uri="{BB962C8B-B14F-4D97-AF65-F5344CB8AC3E}">
        <p14:creationId xmlns:p14="http://schemas.microsoft.com/office/powerpoint/2010/main" val="115782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141982"/>
            <a:ext cx="8083993" cy="1077218"/>
            <a:chOff x="0" y="141982"/>
            <a:chExt cx="8083993" cy="1077218"/>
          </a:xfrm>
        </p:grpSpPr>
        <p:sp>
          <p:nvSpPr>
            <p:cNvPr id="4" name="TextBox 3"/>
            <p:cNvSpPr txBox="1"/>
            <p:nvPr/>
          </p:nvSpPr>
          <p:spPr>
            <a:xfrm>
              <a:off x="0" y="141982"/>
              <a:ext cx="808399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人类的融合统一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762000" y="130318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宗教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9600" y="2590800"/>
            <a:ext cx="112646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mtClean="0">
                <a:latin typeface="Microsoft YaHei" charset="-122"/>
                <a:ea typeface="Microsoft YaHei" charset="-122"/>
                <a:cs typeface="Microsoft YaHei" charset="-122"/>
              </a:rPr>
              <a:t>是一</a:t>
            </a:r>
            <a:r>
              <a:rPr lang="zh-CN" altLang="en-US" sz="3200">
                <a:latin typeface="Microsoft YaHei" charset="-122"/>
                <a:ea typeface="Microsoft YaHei" charset="-122"/>
                <a:cs typeface="Microsoft YaHei" charset="-122"/>
              </a:rPr>
              <a:t>种人类规范及价值观的系统，建立在超人类的秩序之</a:t>
            </a:r>
            <a:r>
              <a:rPr lang="zh-CN" altLang="en-US" sz="3200" smtClean="0">
                <a:latin typeface="Microsoft YaHei" charset="-122"/>
                <a:ea typeface="Microsoft YaHei" charset="-122"/>
                <a:cs typeface="Microsoft YaHei" charset="-122"/>
              </a:rPr>
              <a:t>上。</a:t>
            </a:r>
            <a:endParaRPr lang="zh-CN" altLang="en-US" sz="32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34025" y="6117065"/>
            <a:ext cx="63401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自由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人文主义、社会人文主义、</a:t>
            </a:r>
            <a:r>
              <a:rPr lang="zh-CN" altLang="en-US" sz="2400">
                <a:latin typeface="Microsoft YaHei" charset="-122"/>
                <a:ea typeface="Microsoft YaHei" charset="-122"/>
                <a:cs typeface="Microsoft YaHei" charset="-122"/>
              </a:rPr>
              <a:t>演化</a:t>
            </a: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人文主义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1590132720"/>
              </p:ext>
            </p:extLst>
          </p:nvPr>
        </p:nvGraphicFramePr>
        <p:xfrm>
          <a:off x="609600" y="2589179"/>
          <a:ext cx="11264622" cy="331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矩形 9"/>
          <p:cNvSpPr/>
          <p:nvPr/>
        </p:nvSpPr>
        <p:spPr>
          <a:xfrm>
            <a:off x="8534400" y="529901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儒释道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>
            <a:off x="9448800" y="4530786"/>
            <a:ext cx="0" cy="650814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11582400" y="4530786"/>
            <a:ext cx="0" cy="1377326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853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181600" y="609600"/>
            <a:ext cx="67056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“如何</a:t>
            </a:r>
            <a:r>
              <a:rPr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(How)</a:t>
            </a: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和“</a:t>
            </a: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为何</a:t>
            </a:r>
            <a:r>
              <a:rPr lang="en-US" altLang="zh-CN" sz="3200" dirty="0" smtClean="0">
                <a:latin typeface="Microsoft YaHei" charset="-122"/>
                <a:ea typeface="Microsoft YaHei" charset="-122"/>
                <a:cs typeface="Microsoft YaHei" charset="-122"/>
              </a:rPr>
              <a:t>(Why)</a:t>
            </a: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之间有何不同</a:t>
            </a: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sz="3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描述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“如何”的时候，是要重建一连串从一点导致另一点的事件顺序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解释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“为何”的时候，则是要找出因果关系，看看究竟为什么发生的是这一连串的事件，而不是另一连串的事件。</a:t>
            </a:r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40779628"/>
              </p:ext>
            </p:extLst>
          </p:nvPr>
        </p:nvGraphicFramePr>
        <p:xfrm>
          <a:off x="343711" y="1316355"/>
          <a:ext cx="4800600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980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9600" y="1219200"/>
            <a:ext cx="111252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混沌系统：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一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级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混沌：不会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因为预测而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改变。例如：天气。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二级混沌：会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受到预测的影响而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改变，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因此就永远无法准确预测。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例如：市场、政治。</a:t>
            </a: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-457200">
              <a:lnSpc>
                <a:spcPct val="150000"/>
              </a:lnSpc>
              <a:buFont typeface="Arial" charset="0"/>
              <a:buChar char="•"/>
            </a:pPr>
            <a:endParaRPr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我们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之所以研究历史，不是为了要知道未来，而是要拓展视野，要了解现在的种种绝非“自然”，也并非无可避免。未来的可能性远超过我们的想象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14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2667000"/>
            <a:ext cx="12192000" cy="1877437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科学</a:t>
            </a:r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革命 </a:t>
            </a:r>
            <a:endParaRPr lang="en-US" altLang="zh-CN" sz="4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4000" b="1" kern="0" dirty="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Scientific</a:t>
            </a:r>
            <a:r>
              <a:rPr lang="en-US" altLang="zh-CN" sz="4000" b="1" dirty="0" smtClean="0">
                <a:latin typeface="微软雅黑" pitchFamily="34" charset="-122"/>
                <a:ea typeface="微软雅黑" pitchFamily="34" charset="-122"/>
              </a:rPr>
              <a:t> Revolution</a:t>
            </a:r>
          </a:p>
          <a:p>
            <a:pPr algn="ctr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338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45224"/>
          </a:xfrm>
        </p:spPr>
        <p:txBody>
          <a:bodyPr>
            <a:normAutofit/>
          </a:bodyPr>
          <a:lstStyle/>
          <a:p>
            <a:r>
              <a:rPr lang="en-US" altLang="zh-CN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人类简史：从动物到上帝</a:t>
            </a:r>
            <a:r>
              <a:rPr lang="en-US" altLang="zh-CN" sz="4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4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11430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A Brief History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of </a:t>
            </a:r>
            <a:r>
              <a:rPr lang="en-US" altLang="zh-CN" sz="3600" dirty="0" smtClean="0">
                <a:latin typeface="微软雅黑" pitchFamily="34" charset="-122"/>
                <a:ea typeface="微软雅黑" pitchFamily="34" charset="-122"/>
              </a:rPr>
              <a:t>Humankind</a:t>
            </a: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2209800"/>
            <a:ext cx="72390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● 全书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37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万字，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400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页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● 跨越石器时代到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世纪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资本和科技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交织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7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万余年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● 涵盖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涵盖了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生物学、人类学、哲学、心理学、艺术、文学、伦理学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等众多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领域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● 2012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年出版，译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成近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30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文字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7" name="Picture 3" descr="C:\Users\Administrator\Desktop\素材\p33458564-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1995678"/>
            <a:ext cx="3581400" cy="4405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196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41982"/>
            <a:ext cx="8083993" cy="1569660"/>
            <a:chOff x="0" y="141982"/>
            <a:chExt cx="8083993" cy="1569660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</a:t>
              </a:r>
              <a:r>
                <a:rPr lang="en-US" altLang="zh-CN" sz="3200" dirty="0">
                  <a:latin typeface="微软雅黑" pitchFamily="34" charset="-122"/>
                  <a:ea typeface="微软雅黑" pitchFamily="34" charset="-122"/>
                </a:rPr>
                <a:t>Revolution</a:t>
              </a: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G:\Documents\Downloads\1f7a7b7b6d655ccb5d3d2cc343b46bcf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t="2287" r="1172" b="5732"/>
          <a:stretch/>
        </p:blipFill>
        <p:spPr bwMode="auto">
          <a:xfrm>
            <a:off x="1143000" y="1143000"/>
            <a:ext cx="9525000" cy="440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133599" y="5715000"/>
            <a:ext cx="672491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创造亚当，</a:t>
            </a: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1510</a:t>
            </a: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sz="28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defRPr/>
            </a:pP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The </a:t>
            </a:r>
            <a:r>
              <a:rPr lang="en-US" altLang="zh-CN" sz="28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Creation of Adam——</a:t>
            </a: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米开朗基罗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295400"/>
            <a:ext cx="5318928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02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3745680" y="1981200"/>
            <a:ext cx="732414" cy="815592"/>
            <a:chOff x="919857" y="4497019"/>
            <a:chExt cx="891828" cy="993110"/>
          </a:xfrm>
        </p:grpSpPr>
        <p:sp>
          <p:nvSpPr>
            <p:cNvPr id="68" name="任意多边形 67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9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725270" y="3466787"/>
            <a:ext cx="732414" cy="815592"/>
            <a:chOff x="10380316" y="1610539"/>
            <a:chExt cx="891828" cy="993110"/>
          </a:xfrm>
        </p:grpSpPr>
        <p:sp>
          <p:nvSpPr>
            <p:cNvPr id="71" name="任意多边形 70"/>
            <p:cNvSpPr/>
            <p:nvPr/>
          </p:nvSpPr>
          <p:spPr>
            <a:xfrm rot="5400000">
              <a:off x="10329675" y="166118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10537993" y="1857004"/>
              <a:ext cx="613916" cy="500180"/>
              <a:chOff x="8323263" y="-182563"/>
              <a:chExt cx="754063" cy="614364"/>
            </a:xfrm>
            <a:solidFill>
              <a:srgbClr val="2FA598"/>
            </a:solidFill>
          </p:grpSpPr>
          <p:sp>
            <p:nvSpPr>
              <p:cNvPr id="73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4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5" name="Freeform 788"/>
              <p:cNvSpPr>
                <a:spLocks/>
              </p:cNvSpPr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6" name="Freeform 789"/>
              <p:cNvSpPr>
                <a:spLocks/>
              </p:cNvSpPr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7" name="Freeform 790"/>
              <p:cNvSpPr>
                <a:spLocks/>
              </p:cNvSpPr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78" name="Freeform 791"/>
              <p:cNvSpPr>
                <a:spLocks noEditPoints="1"/>
              </p:cNvSpPr>
              <p:nvPr/>
            </p:nvSpPr>
            <p:spPr bwMode="auto">
              <a:xfrm>
                <a:off x="8323263" y="-182563"/>
                <a:ext cx="577850" cy="606425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85" name="矩形 84"/>
          <p:cNvSpPr/>
          <p:nvPr/>
        </p:nvSpPr>
        <p:spPr>
          <a:xfrm>
            <a:off x="5000287" y="2098893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愿意承认自己的无知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688459" y="3207531"/>
            <a:ext cx="182614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科学革命</a:t>
            </a:r>
            <a:endParaRPr kumimoji="0" lang="en-US" altLang="zh-CN" sz="32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重要改变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" y="141982"/>
            <a:ext cx="8001000" cy="595193"/>
            <a:chOff x="1" y="141982"/>
            <a:chExt cx="8001000" cy="595193"/>
          </a:xfrm>
        </p:grpSpPr>
        <p:sp>
          <p:nvSpPr>
            <p:cNvPr id="45" name="TextBox 44"/>
            <p:cNvSpPr txBox="1"/>
            <p:nvPr/>
          </p:nvSpPr>
          <p:spPr>
            <a:xfrm>
              <a:off x="1" y="141982"/>
              <a:ext cx="8001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Revolution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3725270" y="4832270"/>
            <a:ext cx="773236" cy="861048"/>
            <a:chOff x="3599253" y="3693252"/>
            <a:chExt cx="1211562" cy="1349153"/>
          </a:xfrm>
        </p:grpSpPr>
        <p:sp>
          <p:nvSpPr>
            <p:cNvPr id="48" name="任意多边形 47"/>
            <p:cNvSpPr/>
            <p:nvPr/>
          </p:nvSpPr>
          <p:spPr>
            <a:xfrm rot="5400000">
              <a:off x="3530457" y="3762048"/>
              <a:ext cx="1349153" cy="121156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Freeform 895"/>
            <p:cNvSpPr>
              <a:spLocks/>
            </p:cNvSpPr>
            <p:nvPr/>
          </p:nvSpPr>
          <p:spPr bwMode="auto">
            <a:xfrm>
              <a:off x="3874833" y="4020302"/>
              <a:ext cx="660400" cy="644525"/>
            </a:xfrm>
            <a:custGeom>
              <a:avLst/>
              <a:gdLst>
                <a:gd name="T0" fmla="*/ 169 w 176"/>
                <a:gd name="T1" fmla="*/ 81 h 172"/>
                <a:gd name="T2" fmla="*/ 94 w 176"/>
                <a:gd name="T3" fmla="*/ 81 h 172"/>
                <a:gd name="T4" fmla="*/ 94 w 176"/>
                <a:gd name="T5" fmla="*/ 49 h 172"/>
                <a:gd name="T6" fmla="*/ 80 w 176"/>
                <a:gd name="T7" fmla="*/ 15 h 172"/>
                <a:gd name="T8" fmla="*/ 47 w 176"/>
                <a:gd name="T9" fmla="*/ 0 h 172"/>
                <a:gd name="T10" fmla="*/ 14 w 176"/>
                <a:gd name="T11" fmla="*/ 15 h 172"/>
                <a:gd name="T12" fmla="*/ 0 w 176"/>
                <a:gd name="T13" fmla="*/ 49 h 172"/>
                <a:gd name="T14" fmla="*/ 0 w 176"/>
                <a:gd name="T15" fmla="*/ 91 h 172"/>
                <a:gd name="T16" fmla="*/ 25 w 176"/>
                <a:gd name="T17" fmla="*/ 91 h 172"/>
                <a:gd name="T18" fmla="*/ 25 w 176"/>
                <a:gd name="T19" fmla="*/ 86 h 172"/>
                <a:gd name="T20" fmla="*/ 10 w 176"/>
                <a:gd name="T21" fmla="*/ 71 h 172"/>
                <a:gd name="T22" fmla="*/ 25 w 176"/>
                <a:gd name="T23" fmla="*/ 71 h 172"/>
                <a:gd name="T24" fmla="*/ 25 w 176"/>
                <a:gd name="T25" fmla="*/ 49 h 172"/>
                <a:gd name="T26" fmla="*/ 31 w 176"/>
                <a:gd name="T27" fmla="*/ 32 h 172"/>
                <a:gd name="T28" fmla="*/ 47 w 176"/>
                <a:gd name="T29" fmla="*/ 25 h 172"/>
                <a:gd name="T30" fmla="*/ 62 w 176"/>
                <a:gd name="T31" fmla="*/ 32 h 172"/>
                <a:gd name="T32" fmla="*/ 69 w 176"/>
                <a:gd name="T33" fmla="*/ 49 h 172"/>
                <a:gd name="T34" fmla="*/ 69 w 176"/>
                <a:gd name="T35" fmla="*/ 81 h 172"/>
                <a:gd name="T36" fmla="*/ 59 w 176"/>
                <a:gd name="T37" fmla="*/ 81 h 172"/>
                <a:gd name="T38" fmla="*/ 52 w 176"/>
                <a:gd name="T39" fmla="*/ 87 h 172"/>
                <a:gd name="T40" fmla="*/ 52 w 176"/>
                <a:gd name="T41" fmla="*/ 165 h 172"/>
                <a:gd name="T42" fmla="*/ 59 w 176"/>
                <a:gd name="T43" fmla="*/ 172 h 172"/>
                <a:gd name="T44" fmla="*/ 169 w 176"/>
                <a:gd name="T45" fmla="*/ 172 h 172"/>
                <a:gd name="T46" fmla="*/ 176 w 176"/>
                <a:gd name="T47" fmla="*/ 165 h 172"/>
                <a:gd name="T48" fmla="*/ 176 w 176"/>
                <a:gd name="T49" fmla="*/ 87 h 172"/>
                <a:gd name="T50" fmla="*/ 169 w 176"/>
                <a:gd name="T51" fmla="*/ 8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172">
                  <a:moveTo>
                    <a:pt x="169" y="81"/>
                  </a:moveTo>
                  <a:cubicBezTo>
                    <a:pt x="94" y="81"/>
                    <a:pt x="94" y="81"/>
                    <a:pt x="94" y="8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36"/>
                    <a:pt x="89" y="24"/>
                    <a:pt x="80" y="15"/>
                  </a:cubicBezTo>
                  <a:cubicBezTo>
                    <a:pt x="72" y="6"/>
                    <a:pt x="60" y="0"/>
                    <a:pt x="47" y="0"/>
                  </a:cubicBezTo>
                  <a:cubicBezTo>
                    <a:pt x="34" y="0"/>
                    <a:pt x="22" y="6"/>
                    <a:pt x="14" y="15"/>
                  </a:cubicBezTo>
                  <a:cubicBezTo>
                    <a:pt x="5" y="24"/>
                    <a:pt x="0" y="36"/>
                    <a:pt x="0" y="4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2"/>
                    <a:pt x="27" y="36"/>
                    <a:pt x="31" y="32"/>
                  </a:cubicBezTo>
                  <a:cubicBezTo>
                    <a:pt x="36" y="27"/>
                    <a:pt x="41" y="25"/>
                    <a:pt x="47" y="25"/>
                  </a:cubicBezTo>
                  <a:cubicBezTo>
                    <a:pt x="53" y="25"/>
                    <a:pt x="58" y="27"/>
                    <a:pt x="62" y="32"/>
                  </a:cubicBezTo>
                  <a:cubicBezTo>
                    <a:pt x="67" y="36"/>
                    <a:pt x="69" y="42"/>
                    <a:pt x="69" y="49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5" y="81"/>
                    <a:pt x="52" y="84"/>
                    <a:pt x="52" y="8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9"/>
                    <a:pt x="55" y="172"/>
                    <a:pt x="59" y="172"/>
                  </a:cubicBezTo>
                  <a:cubicBezTo>
                    <a:pt x="169" y="172"/>
                    <a:pt x="169" y="172"/>
                    <a:pt x="169" y="172"/>
                  </a:cubicBezTo>
                  <a:cubicBezTo>
                    <a:pt x="173" y="172"/>
                    <a:pt x="176" y="169"/>
                    <a:pt x="176" y="165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4"/>
                    <a:pt x="173" y="81"/>
                    <a:pt x="169" y="81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5000287" y="3546693"/>
            <a:ext cx="34163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以观察和数学为中心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987607" y="4994493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用新知识来取得新能力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64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41982"/>
            <a:ext cx="8083993" cy="1569660"/>
            <a:chOff x="0" y="141982"/>
            <a:chExt cx="8083993" cy="1569660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</a:t>
              </a:r>
              <a:r>
                <a:rPr lang="en-US" altLang="zh-CN" sz="3200" dirty="0">
                  <a:latin typeface="微软雅黑" pitchFamily="34" charset="-122"/>
                  <a:ea typeface="微软雅黑" pitchFamily="34" charset="-122"/>
                </a:rPr>
                <a:t>Revolution</a:t>
              </a: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 descr="C:\Users\Administrator\Desktop\素材\1459年世界地图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100" y="1015712"/>
            <a:ext cx="5568765" cy="5550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807658" y="2328950"/>
            <a:ext cx="4602542" cy="2243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1459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年欧洲人绘制的世界地图，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虽然当时欧洲人并不了解世界其</a:t>
            </a:r>
            <a:endParaRPr lang="en-US" altLang="zh-CN" sz="2400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他地区的实际情况，但还是把地</a:t>
            </a:r>
            <a:endParaRPr lang="en-US" altLang="zh-CN" sz="2400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画得异常详细。</a:t>
            </a:r>
            <a:endParaRPr kumimoji="0" lang="zh-CN" altLang="en-US" sz="240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18293" y="280029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86600" y="344674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地中海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271553" y="448743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非洲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6616883" y="3276600"/>
            <a:ext cx="1143366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8569668" y="4098072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印度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903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41982"/>
            <a:ext cx="8083993" cy="1569660"/>
            <a:chOff x="0" y="141982"/>
            <a:chExt cx="8083993" cy="1569660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</a:t>
              </a:r>
              <a:r>
                <a:rPr lang="en-US" altLang="zh-CN" sz="3200" dirty="0">
                  <a:latin typeface="微软雅黑" pitchFamily="34" charset="-122"/>
                  <a:ea typeface="微软雅黑" pitchFamily="34" charset="-122"/>
                </a:rPr>
                <a:t>Revolution</a:t>
              </a: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  <a:p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 descr="C:\Users\Administrator\Desktop\素材\Map_Diego_Ribero_1529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990600"/>
            <a:ext cx="11194025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6665893" y="18288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西班牙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320746" y="230511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地中海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924800" y="311583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非洲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5000734" y="2286120"/>
            <a:ext cx="2451868" cy="238095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267200" y="252421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 smtClean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巴哈马群岛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95541" y="6007100"/>
            <a:ext cx="95269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1525</a:t>
            </a:r>
            <a:r>
              <a:rPr kumimoji="0" lang="zh-CN" altLang="en-US" sz="240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年萨尔瓦提世界地图，地图上不再巨细靡遗，出现了大量留白。</a:t>
            </a:r>
            <a:endParaRPr kumimoji="0" lang="en-US" altLang="zh-CN" sz="240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48100" y="2009865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noProof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北美洲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80161" y="3810000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>
                <a:solidFill>
                  <a:schemeClr val="bg2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南美洲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2">
                  <a:lumMod val="95000"/>
                  <a:lumOff val="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897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41982"/>
            <a:ext cx="8083993" cy="595193"/>
            <a:chOff x="0" y="141982"/>
            <a:chExt cx="8083993" cy="595193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Revolution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/>
        </p:nvSpPr>
        <p:spPr>
          <a:xfrm>
            <a:off x="3509267" y="1069320"/>
            <a:ext cx="432201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欧洲崛起 </a:t>
            </a: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探索</a:t>
            </a:r>
            <a:r>
              <a:rPr lang="en-US" altLang="zh-CN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28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征服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2" t="2479" r="8131" b="4868"/>
          <a:stretch/>
        </p:blipFill>
        <p:spPr bwMode="auto">
          <a:xfrm>
            <a:off x="2083375" y="2209800"/>
            <a:ext cx="2057400" cy="2349407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  <a:ex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92" r="43120"/>
          <a:stretch/>
        </p:blipFill>
        <p:spPr bwMode="auto">
          <a:xfrm>
            <a:off x="7639050" y="2209801"/>
            <a:ext cx="2038925" cy="2349406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38100">
            <a:solidFill>
              <a:schemeClr val="tx1"/>
            </a:solidFill>
          </a:ln>
          <a:extLst/>
        </p:spPr>
      </p:pic>
      <p:sp>
        <p:nvSpPr>
          <p:cNvPr id="11" name="TextBox 10"/>
          <p:cNvSpPr txBox="1"/>
          <p:nvPr/>
        </p:nvSpPr>
        <p:spPr>
          <a:xfrm>
            <a:off x="1384220" y="4682650"/>
            <a:ext cx="3657600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新知识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为了更好地了解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控制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新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殖民地，跟随航行的还有各种科学家，例如：植物学家、地理学家、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语言学家等。这些科学家让欧洲的科技水平领先于世界。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45875" y="4684882"/>
            <a:ext cx="37459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新能力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300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年间，在美洲、大洋洲、大西洋和太平洋，都完全由欧洲人宰制。在这期间，欧洲人积累了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大量的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资源和财富，得以称霸世界。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94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7" t="513" r="27702" b="-513"/>
          <a:stretch/>
        </p:blipFill>
        <p:spPr bwMode="auto">
          <a:xfrm>
            <a:off x="2038350" y="2363554"/>
            <a:ext cx="2324100" cy="2475145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0" y="141982"/>
            <a:ext cx="8083993" cy="595193"/>
            <a:chOff x="0" y="141982"/>
            <a:chExt cx="8083993" cy="595193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Revolution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1981200" y="3352800"/>
            <a:ext cx="2441796" cy="523220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帝国资本主义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4" r="18724"/>
          <a:stretch/>
        </p:blipFill>
        <p:spPr bwMode="auto">
          <a:xfrm>
            <a:off x="7505700" y="2363553"/>
            <a:ext cx="2324100" cy="2475145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  <a:extLst/>
        </p:spPr>
      </p:pic>
      <p:sp>
        <p:nvSpPr>
          <p:cNvPr id="16" name="矩形 15"/>
          <p:cNvSpPr/>
          <p:nvPr/>
        </p:nvSpPr>
        <p:spPr>
          <a:xfrm>
            <a:off x="7469862" y="3339516"/>
            <a:ext cx="2436138" cy="523220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科学技术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上弧形箭头 16"/>
          <p:cNvSpPr/>
          <p:nvPr/>
        </p:nvSpPr>
        <p:spPr>
          <a:xfrm>
            <a:off x="3657600" y="1447801"/>
            <a:ext cx="4931688" cy="915752"/>
          </a:xfrm>
          <a:prstGeom prst="curvedDownArrow">
            <a:avLst>
              <a:gd name="adj1" fmla="val 25000"/>
              <a:gd name="adj2" fmla="val 47320"/>
              <a:gd name="adj3" fmla="val 3031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上弧形箭头 18"/>
          <p:cNvSpPr/>
          <p:nvPr/>
        </p:nvSpPr>
        <p:spPr>
          <a:xfrm flipH="1" flipV="1">
            <a:off x="3505200" y="4800600"/>
            <a:ext cx="4866144" cy="913048"/>
          </a:xfrm>
          <a:prstGeom prst="curvedDownArrow">
            <a:avLst>
              <a:gd name="adj1" fmla="val 25000"/>
              <a:gd name="adj2" fmla="val 47320"/>
              <a:gd name="adj3" fmla="val 3031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800600" y="1600200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提供强大资金支持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800600" y="4848256"/>
            <a:ext cx="2646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回馈利益获取能力</a:t>
            </a:r>
            <a:endParaRPr kumimoji="0" lang="en-US" altLang="zh-CN" sz="2400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814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0" y="141982"/>
            <a:ext cx="8083993" cy="595193"/>
            <a:chOff x="0" y="141982"/>
            <a:chExt cx="8083993" cy="595193"/>
          </a:xfrm>
        </p:grpSpPr>
        <p:sp>
          <p:nvSpPr>
            <p:cNvPr id="6" name="TextBox 5"/>
            <p:cNvSpPr txBox="1"/>
            <p:nvPr/>
          </p:nvSpPr>
          <p:spPr>
            <a:xfrm>
              <a:off x="0" y="141982"/>
              <a:ext cx="80839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latin typeface="微软雅黑" pitchFamily="34" charset="-122"/>
                  <a:ea typeface="微软雅黑" pitchFamily="34" charset="-122"/>
                </a:rPr>
                <a:t>  科学革命 </a:t>
              </a:r>
              <a:r>
                <a:rPr lang="en-US" altLang="zh-CN" sz="3200" dirty="0" smtClean="0">
                  <a:latin typeface="微软雅黑" pitchFamily="34" charset="-122"/>
                  <a:ea typeface="微软雅黑" pitchFamily="34" charset="-122"/>
                </a:rPr>
                <a:t>—— Scientific Revolution</a:t>
              </a:r>
              <a:endParaRPr lang="en-US" altLang="zh-CN" sz="3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>
              <a:off x="228600" y="737175"/>
              <a:ext cx="72390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>
            <a:off x="1642249" y="1524000"/>
            <a:ext cx="3005951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奢侈主义的陷阱</a:t>
            </a:r>
            <a:endParaRPr lang="en-US" altLang="zh-CN" sz="28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原来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的奢侈品变成必需品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C:\Users\Administrator\Desktop\素材\Img39621803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6" t="779" b="-779"/>
          <a:stretch/>
        </p:blipFill>
        <p:spPr bwMode="auto">
          <a:xfrm>
            <a:off x="859224" y="2781300"/>
            <a:ext cx="4572000" cy="3260604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6958360" y="1524000"/>
            <a:ext cx="3262432" cy="10002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输送带上的生命</a:t>
            </a:r>
            <a:endParaRPr lang="en-US" altLang="zh-CN" sz="28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100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机械化生产忽视了情感需求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5" t="6832" b="6501"/>
          <a:stretch/>
        </p:blipFill>
        <p:spPr bwMode="auto">
          <a:xfrm>
            <a:off x="6303576" y="2781300"/>
            <a:ext cx="4572000" cy="3260603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2089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121920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0" y="1981200"/>
            <a:ext cx="12192000" cy="3046988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21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世纪初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科技革命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生物科技和计算机算法，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很有可能是人类升级的最后一班车，错过的人，可能永远都不会再有上车的机会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32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  END  —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266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人类是什么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What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is human beings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?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228600" y="737175"/>
            <a:ext cx="777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组合 72"/>
          <p:cNvGrpSpPr/>
          <p:nvPr/>
        </p:nvGrpSpPr>
        <p:grpSpPr>
          <a:xfrm>
            <a:off x="5308600" y="3200400"/>
            <a:ext cx="1625600" cy="1625600"/>
            <a:chOff x="3251199" y="2006450"/>
            <a:chExt cx="1625600" cy="1625600"/>
          </a:xfrm>
        </p:grpSpPr>
        <p:sp>
          <p:nvSpPr>
            <p:cNvPr id="74" name="圆角矩形 73"/>
            <p:cNvSpPr/>
            <p:nvPr/>
          </p:nvSpPr>
          <p:spPr>
            <a:xfrm>
              <a:off x="3251199" y="2006450"/>
              <a:ext cx="1625600" cy="1625600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0"/>
                <a:satOff val="0"/>
                <a:lumOff val="0"/>
                <a:alphaOff val="0"/>
              </a:schemeClr>
            </a:fillRef>
            <a:effectRef idx="3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5" name="圆角矩形 4"/>
            <p:cNvSpPr/>
            <p:nvPr/>
          </p:nvSpPr>
          <p:spPr>
            <a:xfrm>
              <a:off x="3330554" y="2085805"/>
              <a:ext cx="1466890" cy="14668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latin typeface="微软雅黑" pitchFamily="34" charset="-122"/>
                  <a:ea typeface="微软雅黑" pitchFamily="34" charset="-122"/>
                </a:rPr>
                <a:t>人类</a:t>
              </a:r>
              <a:endParaRPr lang="zh-CN" altLang="en-US" sz="2800" b="1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2187448" y="1428583"/>
            <a:ext cx="1089152" cy="1089152"/>
            <a:chOff x="4516819" y="228589"/>
            <a:chExt cx="1089152" cy="1089152"/>
          </a:xfrm>
        </p:grpSpPr>
        <p:sp>
          <p:nvSpPr>
            <p:cNvPr id="77" name="圆角矩形 76"/>
            <p:cNvSpPr/>
            <p:nvPr/>
          </p:nvSpPr>
          <p:spPr>
            <a:xfrm>
              <a:off x="4516819" y="228589"/>
              <a:ext cx="1089152" cy="108915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124031"/>
                <a:satOff val="-200"/>
                <a:lumOff val="-1905"/>
                <a:alphaOff val="0"/>
              </a:schemeClr>
            </a:fillRef>
            <a:effectRef idx="3">
              <a:schemeClr val="accent2">
                <a:hueOff val="-1124031"/>
                <a:satOff val="-200"/>
                <a:lumOff val="-19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8" name="圆角矩形 4"/>
            <p:cNvSpPr/>
            <p:nvPr/>
          </p:nvSpPr>
          <p:spPr>
            <a:xfrm>
              <a:off x="4569987" y="281757"/>
              <a:ext cx="982816" cy="982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域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187448" y="2755789"/>
            <a:ext cx="1089152" cy="1089152"/>
            <a:chOff x="4073216" y="0"/>
            <a:chExt cx="1089152" cy="1089152"/>
          </a:xfrm>
        </p:grpSpPr>
        <p:sp>
          <p:nvSpPr>
            <p:cNvPr id="80" name="圆角矩形 79"/>
            <p:cNvSpPr/>
            <p:nvPr/>
          </p:nvSpPr>
          <p:spPr>
            <a:xfrm>
              <a:off x="4073216" y="0"/>
              <a:ext cx="1089152" cy="108915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311370"/>
                <a:satOff val="-233"/>
                <a:lumOff val="-2222"/>
                <a:alphaOff val="0"/>
              </a:schemeClr>
            </a:fillRef>
            <a:effectRef idx="3">
              <a:schemeClr val="accent2">
                <a:hueOff val="-1311370"/>
                <a:satOff val="-233"/>
                <a:lumOff val="-22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1" name="圆角矩形 4"/>
            <p:cNvSpPr/>
            <p:nvPr/>
          </p:nvSpPr>
          <p:spPr>
            <a:xfrm>
              <a:off x="4126384" y="53168"/>
              <a:ext cx="982816" cy="982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界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2187448" y="4082995"/>
            <a:ext cx="1089152" cy="1089152"/>
            <a:chOff x="3519423" y="106623"/>
            <a:chExt cx="1089152" cy="1089152"/>
          </a:xfrm>
        </p:grpSpPr>
        <p:sp>
          <p:nvSpPr>
            <p:cNvPr id="83" name="圆角矩形 82"/>
            <p:cNvSpPr/>
            <p:nvPr/>
          </p:nvSpPr>
          <p:spPr>
            <a:xfrm>
              <a:off x="3519423" y="106623"/>
              <a:ext cx="1089152" cy="108915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573644"/>
                <a:satOff val="-280"/>
                <a:lumOff val="-2667"/>
                <a:alphaOff val="0"/>
              </a:schemeClr>
            </a:fillRef>
            <a:effectRef idx="3">
              <a:schemeClr val="accent2">
                <a:hueOff val="-1573644"/>
                <a:satOff val="-280"/>
                <a:lumOff val="-2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4" name="圆角矩形 4"/>
            <p:cNvSpPr/>
            <p:nvPr/>
          </p:nvSpPr>
          <p:spPr>
            <a:xfrm>
              <a:off x="3572591" y="159791"/>
              <a:ext cx="982816" cy="982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门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2187448" y="5410200"/>
            <a:ext cx="1089152" cy="1089152"/>
            <a:chOff x="3519423" y="465"/>
            <a:chExt cx="1089152" cy="1089152"/>
          </a:xfrm>
        </p:grpSpPr>
        <p:sp>
          <p:nvSpPr>
            <p:cNvPr id="86" name="圆角矩形 85"/>
            <p:cNvSpPr/>
            <p:nvPr/>
          </p:nvSpPr>
          <p:spPr>
            <a:xfrm>
              <a:off x="3519423" y="465"/>
              <a:ext cx="1089152" cy="108915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1967055"/>
                <a:satOff val="-350"/>
                <a:lumOff val="-3333"/>
                <a:alphaOff val="0"/>
              </a:schemeClr>
            </a:fillRef>
            <a:effectRef idx="3">
              <a:schemeClr val="accent2">
                <a:hueOff val="-1967055"/>
                <a:satOff val="-350"/>
                <a:lumOff val="-333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7" name="圆角矩形 4"/>
            <p:cNvSpPr/>
            <p:nvPr/>
          </p:nvSpPr>
          <p:spPr>
            <a:xfrm>
              <a:off x="3572591" y="53633"/>
              <a:ext cx="982816" cy="982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纲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8915400" y="1428583"/>
            <a:ext cx="1089152" cy="1089152"/>
            <a:chOff x="3519423" y="291507"/>
            <a:chExt cx="1089152" cy="1089152"/>
          </a:xfrm>
        </p:grpSpPr>
        <p:sp>
          <p:nvSpPr>
            <p:cNvPr id="89" name="圆角矩形 88"/>
            <p:cNvSpPr/>
            <p:nvPr/>
          </p:nvSpPr>
          <p:spPr>
            <a:xfrm>
              <a:off x="3519423" y="291507"/>
              <a:ext cx="1089152" cy="1089152"/>
            </a:xfrm>
            <a:prstGeom prst="round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2622740"/>
                <a:satOff val="-467"/>
                <a:lumOff val="-4444"/>
                <a:alphaOff val="0"/>
              </a:schemeClr>
            </a:fillRef>
            <a:effectRef idx="3">
              <a:schemeClr val="accent2">
                <a:hueOff val="-2622740"/>
                <a:satOff val="-467"/>
                <a:lumOff val="-444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0" name="圆角矩形 4"/>
            <p:cNvSpPr/>
            <p:nvPr/>
          </p:nvSpPr>
          <p:spPr>
            <a:xfrm>
              <a:off x="3572591" y="344675"/>
              <a:ext cx="982816" cy="9828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目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8915400" y="2738066"/>
            <a:ext cx="1089152" cy="1089152"/>
            <a:chOff x="3519423" y="104654"/>
            <a:chExt cx="1089152" cy="1089152"/>
          </a:xfrm>
          <a:gradFill>
            <a:gsLst>
              <a:gs pos="0">
                <a:schemeClr val="accent2">
                  <a:hueOff val="-7868219"/>
                  <a:satOff val="-1400"/>
                  <a:lumOff val="-13333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hueOff val="-7868219"/>
                  <a:satOff val="-1400"/>
                  <a:lumOff val="-13333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hueOff val="-7868219"/>
                  <a:satOff val="-1400"/>
                  <a:lumOff val="-13333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92" name="圆角矩形 91"/>
            <p:cNvSpPr/>
            <p:nvPr/>
          </p:nvSpPr>
          <p:spPr>
            <a:xfrm>
              <a:off x="3519423" y="104654"/>
              <a:ext cx="1089152" cy="10891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3934109"/>
                <a:satOff val="-700"/>
                <a:lumOff val="-6667"/>
                <a:alphaOff val="0"/>
              </a:schemeClr>
            </a:fillRef>
            <a:effectRef idx="3">
              <a:schemeClr val="accent2">
                <a:hueOff val="-3934109"/>
                <a:satOff val="-700"/>
                <a:lumOff val="-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3" name="圆角矩形 4"/>
            <p:cNvSpPr/>
            <p:nvPr/>
          </p:nvSpPr>
          <p:spPr>
            <a:xfrm>
              <a:off x="3572591" y="157822"/>
              <a:ext cx="982816" cy="9828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kern="1200" dirty="0" smtClean="0">
                  <a:latin typeface="微软雅黑" pitchFamily="34" charset="-122"/>
                  <a:ea typeface="微软雅黑" pitchFamily="34" charset="-122"/>
                </a:rPr>
                <a:t>科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8915400" y="4047549"/>
            <a:ext cx="1089152" cy="1089152"/>
            <a:chOff x="3519423" y="104654"/>
            <a:chExt cx="1089152" cy="1089152"/>
          </a:xfrm>
          <a:gradFill>
            <a:gsLst>
              <a:gs pos="0">
                <a:schemeClr val="accent2">
                  <a:hueOff val="-7868219"/>
                  <a:satOff val="-1400"/>
                  <a:lumOff val="-13333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hueOff val="-7868219"/>
                  <a:satOff val="-1400"/>
                  <a:lumOff val="-13333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hueOff val="-7868219"/>
                  <a:satOff val="-1400"/>
                  <a:lumOff val="-13333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104" name="圆角矩形 103"/>
            <p:cNvSpPr/>
            <p:nvPr/>
          </p:nvSpPr>
          <p:spPr>
            <a:xfrm>
              <a:off x="3519423" y="104654"/>
              <a:ext cx="1089152" cy="10891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3934109"/>
                <a:satOff val="-700"/>
                <a:lumOff val="-6667"/>
                <a:alphaOff val="0"/>
              </a:schemeClr>
            </a:fillRef>
            <a:effectRef idx="3">
              <a:schemeClr val="accent2">
                <a:hueOff val="-3934109"/>
                <a:satOff val="-700"/>
                <a:lumOff val="-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5" name="圆角矩形 4"/>
            <p:cNvSpPr/>
            <p:nvPr/>
          </p:nvSpPr>
          <p:spPr>
            <a:xfrm>
              <a:off x="3572591" y="157822"/>
              <a:ext cx="982816" cy="9828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属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8915400" y="5357032"/>
            <a:ext cx="1089152" cy="1089152"/>
            <a:chOff x="3519423" y="104654"/>
            <a:chExt cx="1089152" cy="1089152"/>
          </a:xfrm>
          <a:gradFill>
            <a:gsLst>
              <a:gs pos="0">
                <a:schemeClr val="accent2">
                  <a:hueOff val="-7868219"/>
                  <a:satOff val="-1400"/>
                  <a:lumOff val="-13333"/>
                  <a:alphaOff val="0"/>
                  <a:satMod val="103000"/>
                  <a:lumMod val="102000"/>
                  <a:tint val="94000"/>
                </a:schemeClr>
              </a:gs>
              <a:gs pos="50000">
                <a:schemeClr val="accent2">
                  <a:hueOff val="-7868219"/>
                  <a:satOff val="-1400"/>
                  <a:lumOff val="-13333"/>
                  <a:alphaOff val="0"/>
                  <a:satMod val="110000"/>
                  <a:lumMod val="100000"/>
                  <a:shade val="100000"/>
                </a:schemeClr>
              </a:gs>
              <a:gs pos="100000">
                <a:schemeClr val="accent2">
                  <a:hueOff val="-7868219"/>
                  <a:satOff val="-1400"/>
                  <a:lumOff val="-13333"/>
                  <a:alphaOff val="0"/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</p:grpSpPr>
        <p:sp>
          <p:nvSpPr>
            <p:cNvPr id="107" name="圆角矩形 106"/>
            <p:cNvSpPr/>
            <p:nvPr/>
          </p:nvSpPr>
          <p:spPr>
            <a:xfrm>
              <a:off x="3519423" y="104654"/>
              <a:ext cx="1089152" cy="1089152"/>
            </a:xfrm>
            <a:prstGeom prst="round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2">
                <a:hueOff val="-3934109"/>
                <a:satOff val="-700"/>
                <a:lumOff val="-6667"/>
                <a:alphaOff val="0"/>
              </a:schemeClr>
            </a:fillRef>
            <a:effectRef idx="3">
              <a:schemeClr val="accent2">
                <a:hueOff val="-3934109"/>
                <a:satOff val="-700"/>
                <a:lumOff val="-6667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8" name="圆角矩形 4"/>
            <p:cNvSpPr/>
            <p:nvPr/>
          </p:nvSpPr>
          <p:spPr>
            <a:xfrm>
              <a:off x="3572591" y="157822"/>
              <a:ext cx="982816" cy="982816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1120" tIns="71120" rIns="71120" bIns="71120" numCol="1" spcCol="1270" anchor="ctr" anchorCtr="0">
              <a:noAutofit/>
            </a:bodyPr>
            <a:lstStyle/>
            <a:p>
              <a:pPr lvl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dirty="0">
                  <a:latin typeface="微软雅黑" pitchFamily="34" charset="-122"/>
                  <a:ea typeface="微软雅黑" pitchFamily="34" charset="-122"/>
                </a:rPr>
                <a:t>种</a:t>
              </a:r>
              <a:endParaRPr lang="zh-CN" altLang="en-US" sz="2800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685800" y="174813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真核域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85800" y="310031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动物界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61682" y="4434894"/>
            <a:ext cx="159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脊索动物门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461682" y="5701553"/>
            <a:ext cx="159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哺乳纲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10215282" y="1748135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灵长目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10215282" y="3100310"/>
            <a:ext cx="1371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人科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0215282" y="4434894"/>
            <a:ext cx="159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人属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0215282" y="5701553"/>
            <a:ext cx="15957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人种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732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261690" y="2421599"/>
            <a:ext cx="1352908" cy="1506551"/>
            <a:chOff x="4358038" y="1762171"/>
            <a:chExt cx="1672833" cy="1862808"/>
          </a:xfrm>
        </p:grpSpPr>
        <p:sp>
          <p:nvSpPr>
            <p:cNvPr id="7" name="任意多边形 6"/>
            <p:cNvSpPr/>
            <p:nvPr/>
          </p:nvSpPr>
          <p:spPr>
            <a:xfrm rot="5400000">
              <a:off x="4263051" y="1857158"/>
              <a:ext cx="1862808" cy="1672833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8" name="Freeform 803"/>
            <p:cNvSpPr>
              <a:spLocks/>
            </p:cNvSpPr>
            <p:nvPr/>
          </p:nvSpPr>
          <p:spPr bwMode="auto">
            <a:xfrm>
              <a:off x="4772886" y="2293049"/>
              <a:ext cx="841920" cy="801050"/>
            </a:xfrm>
            <a:custGeom>
              <a:avLst/>
              <a:gdLst>
                <a:gd name="T0" fmla="*/ 174 w 174"/>
                <a:gd name="T1" fmla="*/ 139 h 166"/>
                <a:gd name="T2" fmla="*/ 153 w 174"/>
                <a:gd name="T3" fmla="*/ 126 h 166"/>
                <a:gd name="T4" fmla="*/ 126 w 174"/>
                <a:gd name="T5" fmla="*/ 115 h 166"/>
                <a:gd name="T6" fmla="*/ 118 w 174"/>
                <a:gd name="T7" fmla="*/ 112 h 166"/>
                <a:gd name="T8" fmla="*/ 111 w 174"/>
                <a:gd name="T9" fmla="*/ 100 h 166"/>
                <a:gd name="T10" fmla="*/ 106 w 174"/>
                <a:gd name="T11" fmla="*/ 100 h 166"/>
                <a:gd name="T12" fmla="*/ 111 w 174"/>
                <a:gd name="T13" fmla="*/ 90 h 166"/>
                <a:gd name="T14" fmla="*/ 113 w 174"/>
                <a:gd name="T15" fmla="*/ 79 h 166"/>
                <a:gd name="T16" fmla="*/ 118 w 174"/>
                <a:gd name="T17" fmla="*/ 74 h 166"/>
                <a:gd name="T18" fmla="*/ 121 w 174"/>
                <a:gd name="T19" fmla="*/ 67 h 166"/>
                <a:gd name="T20" fmla="*/ 120 w 174"/>
                <a:gd name="T21" fmla="*/ 54 h 166"/>
                <a:gd name="T22" fmla="*/ 118 w 174"/>
                <a:gd name="T23" fmla="*/ 49 h 166"/>
                <a:gd name="T24" fmla="*/ 119 w 174"/>
                <a:gd name="T25" fmla="*/ 32 h 166"/>
                <a:gd name="T26" fmla="*/ 118 w 174"/>
                <a:gd name="T27" fmla="*/ 20 h 166"/>
                <a:gd name="T28" fmla="*/ 113 w 174"/>
                <a:gd name="T29" fmla="*/ 13 h 166"/>
                <a:gd name="T30" fmla="*/ 108 w 174"/>
                <a:gd name="T31" fmla="*/ 12 h 166"/>
                <a:gd name="T32" fmla="*/ 104 w 174"/>
                <a:gd name="T33" fmla="*/ 9 h 166"/>
                <a:gd name="T34" fmla="*/ 67 w 174"/>
                <a:gd name="T35" fmla="*/ 9 h 166"/>
                <a:gd name="T36" fmla="*/ 54 w 174"/>
                <a:gd name="T37" fmla="*/ 48 h 166"/>
                <a:gd name="T38" fmla="*/ 52 w 174"/>
                <a:gd name="T39" fmla="*/ 57 h 166"/>
                <a:gd name="T40" fmla="*/ 57 w 174"/>
                <a:gd name="T41" fmla="*/ 76 h 166"/>
                <a:gd name="T42" fmla="*/ 60 w 174"/>
                <a:gd name="T43" fmla="*/ 77 h 166"/>
                <a:gd name="T44" fmla="*/ 62 w 174"/>
                <a:gd name="T45" fmla="*/ 91 h 166"/>
                <a:gd name="T46" fmla="*/ 67 w 174"/>
                <a:gd name="T47" fmla="*/ 99 h 166"/>
                <a:gd name="T48" fmla="*/ 63 w 174"/>
                <a:gd name="T49" fmla="*/ 100 h 166"/>
                <a:gd name="T50" fmla="*/ 56 w 174"/>
                <a:gd name="T51" fmla="*/ 112 h 166"/>
                <a:gd name="T52" fmla="*/ 48 w 174"/>
                <a:gd name="T53" fmla="*/ 115 h 166"/>
                <a:gd name="T54" fmla="*/ 21 w 174"/>
                <a:gd name="T55" fmla="*/ 126 h 166"/>
                <a:gd name="T56" fmla="*/ 0 w 174"/>
                <a:gd name="T57" fmla="*/ 139 h 166"/>
                <a:gd name="T58" fmla="*/ 0 w 174"/>
                <a:gd name="T59" fmla="*/ 166 h 166"/>
                <a:gd name="T60" fmla="*/ 76 w 174"/>
                <a:gd name="T61" fmla="*/ 166 h 166"/>
                <a:gd name="T62" fmla="*/ 82 w 174"/>
                <a:gd name="T63" fmla="*/ 127 h 166"/>
                <a:gd name="T64" fmla="*/ 77 w 174"/>
                <a:gd name="T65" fmla="*/ 117 h 166"/>
                <a:gd name="T66" fmla="*/ 88 w 174"/>
                <a:gd name="T67" fmla="*/ 112 h 166"/>
                <a:gd name="T68" fmla="*/ 97 w 174"/>
                <a:gd name="T69" fmla="*/ 117 h 166"/>
                <a:gd name="T70" fmla="*/ 92 w 174"/>
                <a:gd name="T71" fmla="*/ 128 h 166"/>
                <a:gd name="T72" fmla="*/ 101 w 174"/>
                <a:gd name="T73" fmla="*/ 166 h 166"/>
                <a:gd name="T74" fmla="*/ 174 w 174"/>
                <a:gd name="T75" fmla="*/ 166 h 166"/>
                <a:gd name="T76" fmla="*/ 174 w 174"/>
                <a:gd name="T77" fmla="*/ 139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4" h="166">
                  <a:moveTo>
                    <a:pt x="174" y="139"/>
                  </a:moveTo>
                  <a:cubicBezTo>
                    <a:pt x="171" y="131"/>
                    <a:pt x="161" y="129"/>
                    <a:pt x="153" y="126"/>
                  </a:cubicBezTo>
                  <a:cubicBezTo>
                    <a:pt x="144" y="122"/>
                    <a:pt x="135" y="118"/>
                    <a:pt x="126" y="115"/>
                  </a:cubicBezTo>
                  <a:cubicBezTo>
                    <a:pt x="123" y="114"/>
                    <a:pt x="121" y="113"/>
                    <a:pt x="118" y="112"/>
                  </a:cubicBezTo>
                  <a:cubicBezTo>
                    <a:pt x="115" y="110"/>
                    <a:pt x="113" y="104"/>
                    <a:pt x="111" y="100"/>
                  </a:cubicBezTo>
                  <a:cubicBezTo>
                    <a:pt x="109" y="100"/>
                    <a:pt x="108" y="100"/>
                    <a:pt x="106" y="100"/>
                  </a:cubicBezTo>
                  <a:cubicBezTo>
                    <a:pt x="106" y="94"/>
                    <a:pt x="110" y="94"/>
                    <a:pt x="111" y="90"/>
                  </a:cubicBezTo>
                  <a:cubicBezTo>
                    <a:pt x="112" y="86"/>
                    <a:pt x="111" y="82"/>
                    <a:pt x="113" y="79"/>
                  </a:cubicBezTo>
                  <a:cubicBezTo>
                    <a:pt x="114" y="76"/>
                    <a:pt x="117" y="76"/>
                    <a:pt x="118" y="74"/>
                  </a:cubicBezTo>
                  <a:cubicBezTo>
                    <a:pt x="120" y="73"/>
                    <a:pt x="120" y="69"/>
                    <a:pt x="121" y="67"/>
                  </a:cubicBezTo>
                  <a:cubicBezTo>
                    <a:pt x="122" y="63"/>
                    <a:pt x="122" y="58"/>
                    <a:pt x="120" y="54"/>
                  </a:cubicBezTo>
                  <a:cubicBezTo>
                    <a:pt x="119" y="52"/>
                    <a:pt x="119" y="51"/>
                    <a:pt x="118" y="49"/>
                  </a:cubicBezTo>
                  <a:cubicBezTo>
                    <a:pt x="118" y="45"/>
                    <a:pt x="119" y="35"/>
                    <a:pt x="119" y="32"/>
                  </a:cubicBezTo>
                  <a:cubicBezTo>
                    <a:pt x="119" y="26"/>
                    <a:pt x="119" y="26"/>
                    <a:pt x="118" y="20"/>
                  </a:cubicBezTo>
                  <a:cubicBezTo>
                    <a:pt x="118" y="20"/>
                    <a:pt x="116" y="14"/>
                    <a:pt x="113" y="13"/>
                  </a:cubicBezTo>
                  <a:cubicBezTo>
                    <a:pt x="108" y="12"/>
                    <a:pt x="108" y="12"/>
                    <a:pt x="108" y="12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90" y="0"/>
                    <a:pt x="75" y="6"/>
                    <a:pt x="67" y="9"/>
                  </a:cubicBezTo>
                  <a:cubicBezTo>
                    <a:pt x="56" y="13"/>
                    <a:pt x="49" y="24"/>
                    <a:pt x="54" y="48"/>
                  </a:cubicBezTo>
                  <a:cubicBezTo>
                    <a:pt x="55" y="52"/>
                    <a:pt x="51" y="54"/>
                    <a:pt x="52" y="57"/>
                  </a:cubicBezTo>
                  <a:cubicBezTo>
                    <a:pt x="52" y="61"/>
                    <a:pt x="52" y="73"/>
                    <a:pt x="57" y="76"/>
                  </a:cubicBezTo>
                  <a:cubicBezTo>
                    <a:pt x="57" y="76"/>
                    <a:pt x="61" y="77"/>
                    <a:pt x="60" y="77"/>
                  </a:cubicBezTo>
                  <a:cubicBezTo>
                    <a:pt x="61" y="82"/>
                    <a:pt x="61" y="87"/>
                    <a:pt x="62" y="91"/>
                  </a:cubicBezTo>
                  <a:cubicBezTo>
                    <a:pt x="63" y="94"/>
                    <a:pt x="66" y="95"/>
                    <a:pt x="67" y="99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1" y="104"/>
                    <a:pt x="59" y="110"/>
                    <a:pt x="56" y="112"/>
                  </a:cubicBezTo>
                  <a:cubicBezTo>
                    <a:pt x="53" y="113"/>
                    <a:pt x="51" y="114"/>
                    <a:pt x="48" y="115"/>
                  </a:cubicBezTo>
                  <a:cubicBezTo>
                    <a:pt x="39" y="118"/>
                    <a:pt x="30" y="122"/>
                    <a:pt x="21" y="126"/>
                  </a:cubicBezTo>
                  <a:cubicBezTo>
                    <a:pt x="13" y="129"/>
                    <a:pt x="3" y="131"/>
                    <a:pt x="0" y="139"/>
                  </a:cubicBezTo>
                  <a:cubicBezTo>
                    <a:pt x="0" y="145"/>
                    <a:pt x="0" y="158"/>
                    <a:pt x="0" y="166"/>
                  </a:cubicBezTo>
                  <a:cubicBezTo>
                    <a:pt x="76" y="166"/>
                    <a:pt x="76" y="166"/>
                    <a:pt x="76" y="166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77" y="117"/>
                    <a:pt x="77" y="117"/>
                    <a:pt x="77" y="117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92" y="128"/>
                    <a:pt x="92" y="128"/>
                    <a:pt x="92" y="128"/>
                  </a:cubicBezTo>
                  <a:cubicBezTo>
                    <a:pt x="101" y="166"/>
                    <a:pt x="101" y="166"/>
                    <a:pt x="101" y="166"/>
                  </a:cubicBezTo>
                  <a:cubicBezTo>
                    <a:pt x="174" y="166"/>
                    <a:pt x="174" y="166"/>
                    <a:pt x="174" y="166"/>
                  </a:cubicBezTo>
                  <a:cubicBezTo>
                    <a:pt x="174" y="158"/>
                    <a:pt x="174" y="145"/>
                    <a:pt x="174" y="139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853019" y="2421599"/>
            <a:ext cx="1352908" cy="1506551"/>
            <a:chOff x="6325672" y="1762171"/>
            <a:chExt cx="1672833" cy="1862808"/>
          </a:xfrm>
        </p:grpSpPr>
        <p:sp>
          <p:nvSpPr>
            <p:cNvPr id="10" name="任意多边形 9"/>
            <p:cNvSpPr/>
            <p:nvPr/>
          </p:nvSpPr>
          <p:spPr>
            <a:xfrm rot="5400000">
              <a:off x="6230685" y="1857158"/>
              <a:ext cx="1862808" cy="1672833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11" name="Freeform 817"/>
            <p:cNvSpPr>
              <a:spLocks noEditPoints="1"/>
            </p:cNvSpPr>
            <p:nvPr/>
          </p:nvSpPr>
          <p:spPr bwMode="auto">
            <a:xfrm>
              <a:off x="6741738" y="2269159"/>
              <a:ext cx="850894" cy="848830"/>
            </a:xfrm>
            <a:custGeom>
              <a:avLst/>
              <a:gdLst>
                <a:gd name="T0" fmla="*/ 85 w 174"/>
                <a:gd name="T1" fmla="*/ 72 h 174"/>
                <a:gd name="T2" fmla="*/ 119 w 174"/>
                <a:gd name="T3" fmla="*/ 109 h 174"/>
                <a:gd name="T4" fmla="*/ 87 w 174"/>
                <a:gd name="T5" fmla="*/ 0 h 174"/>
                <a:gd name="T6" fmla="*/ 87 w 174"/>
                <a:gd name="T7" fmla="*/ 0 h 174"/>
                <a:gd name="T8" fmla="*/ 129 w 174"/>
                <a:gd name="T9" fmla="*/ 38 h 174"/>
                <a:gd name="T10" fmla="*/ 111 w 174"/>
                <a:gd name="T11" fmla="*/ 36 h 174"/>
                <a:gd name="T12" fmla="*/ 113 w 174"/>
                <a:gd name="T13" fmla="*/ 28 h 174"/>
                <a:gd name="T14" fmla="*/ 103 w 174"/>
                <a:gd name="T15" fmla="*/ 27 h 174"/>
                <a:gd name="T16" fmla="*/ 100 w 174"/>
                <a:gd name="T17" fmla="*/ 30 h 174"/>
                <a:gd name="T18" fmla="*/ 93 w 174"/>
                <a:gd name="T19" fmla="*/ 27 h 174"/>
                <a:gd name="T20" fmla="*/ 82 w 174"/>
                <a:gd name="T21" fmla="*/ 25 h 174"/>
                <a:gd name="T22" fmla="*/ 79 w 174"/>
                <a:gd name="T23" fmla="*/ 25 h 174"/>
                <a:gd name="T24" fmla="*/ 78 w 174"/>
                <a:gd name="T25" fmla="*/ 41 h 174"/>
                <a:gd name="T26" fmla="*/ 87 w 174"/>
                <a:gd name="T27" fmla="*/ 44 h 174"/>
                <a:gd name="T28" fmla="*/ 96 w 174"/>
                <a:gd name="T29" fmla="*/ 32 h 174"/>
                <a:gd name="T30" fmla="*/ 107 w 174"/>
                <a:gd name="T31" fmla="*/ 38 h 174"/>
                <a:gd name="T32" fmla="*/ 98 w 174"/>
                <a:gd name="T33" fmla="*/ 52 h 174"/>
                <a:gd name="T34" fmla="*/ 108 w 174"/>
                <a:gd name="T35" fmla="*/ 54 h 174"/>
                <a:gd name="T36" fmla="*/ 117 w 174"/>
                <a:gd name="T37" fmla="*/ 53 h 174"/>
                <a:gd name="T38" fmla="*/ 104 w 174"/>
                <a:gd name="T39" fmla="*/ 55 h 174"/>
                <a:gd name="T40" fmla="*/ 93 w 174"/>
                <a:gd name="T41" fmla="*/ 64 h 174"/>
                <a:gd name="T42" fmla="*/ 88 w 174"/>
                <a:gd name="T43" fmla="*/ 70 h 174"/>
                <a:gd name="T44" fmla="*/ 72 w 174"/>
                <a:gd name="T45" fmla="*/ 75 h 174"/>
                <a:gd name="T46" fmla="*/ 77 w 174"/>
                <a:gd name="T47" fmla="*/ 89 h 174"/>
                <a:gd name="T48" fmla="*/ 84 w 174"/>
                <a:gd name="T49" fmla="*/ 97 h 174"/>
                <a:gd name="T50" fmla="*/ 100 w 174"/>
                <a:gd name="T51" fmla="*/ 95 h 174"/>
                <a:gd name="T52" fmla="*/ 116 w 174"/>
                <a:gd name="T53" fmla="*/ 102 h 174"/>
                <a:gd name="T54" fmla="*/ 121 w 174"/>
                <a:gd name="T55" fmla="*/ 109 h 174"/>
                <a:gd name="T56" fmla="*/ 137 w 174"/>
                <a:gd name="T57" fmla="*/ 114 h 174"/>
                <a:gd name="T58" fmla="*/ 130 w 174"/>
                <a:gd name="T59" fmla="*/ 132 h 174"/>
                <a:gd name="T60" fmla="*/ 122 w 174"/>
                <a:gd name="T61" fmla="*/ 139 h 174"/>
                <a:gd name="T62" fmla="*/ 113 w 174"/>
                <a:gd name="T63" fmla="*/ 148 h 174"/>
                <a:gd name="T64" fmla="*/ 101 w 174"/>
                <a:gd name="T65" fmla="*/ 161 h 174"/>
                <a:gd name="T66" fmla="*/ 94 w 174"/>
                <a:gd name="T67" fmla="*/ 159 h 174"/>
                <a:gd name="T68" fmla="*/ 97 w 174"/>
                <a:gd name="T69" fmla="*/ 136 h 174"/>
                <a:gd name="T70" fmla="*/ 86 w 174"/>
                <a:gd name="T71" fmla="*/ 114 h 174"/>
                <a:gd name="T72" fmla="*/ 88 w 174"/>
                <a:gd name="T73" fmla="*/ 99 h 174"/>
                <a:gd name="T74" fmla="*/ 75 w 174"/>
                <a:gd name="T75" fmla="*/ 93 h 174"/>
                <a:gd name="T76" fmla="*/ 56 w 174"/>
                <a:gd name="T77" fmla="*/ 82 h 174"/>
                <a:gd name="T78" fmla="*/ 52 w 174"/>
                <a:gd name="T79" fmla="*/ 79 h 174"/>
                <a:gd name="T80" fmla="*/ 40 w 174"/>
                <a:gd name="T81" fmla="*/ 67 h 174"/>
                <a:gd name="T82" fmla="*/ 34 w 174"/>
                <a:gd name="T83" fmla="*/ 46 h 174"/>
                <a:gd name="T84" fmla="*/ 59 w 174"/>
                <a:gd name="T85" fmla="*/ 17 h 174"/>
                <a:gd name="T86" fmla="*/ 55 w 174"/>
                <a:gd name="T87" fmla="*/ 22 h 174"/>
                <a:gd name="T88" fmla="*/ 65 w 174"/>
                <a:gd name="T89" fmla="*/ 21 h 174"/>
                <a:gd name="T90" fmla="*/ 73 w 174"/>
                <a:gd name="T91" fmla="*/ 19 h 174"/>
                <a:gd name="T92" fmla="*/ 76 w 174"/>
                <a:gd name="T93" fmla="*/ 14 h 174"/>
                <a:gd name="T94" fmla="*/ 71 w 174"/>
                <a:gd name="T95" fmla="*/ 11 h 174"/>
                <a:gd name="T96" fmla="*/ 96 w 174"/>
                <a:gd name="T97" fmla="*/ 12 h 174"/>
                <a:gd name="T98" fmla="*/ 102 w 174"/>
                <a:gd name="T99" fmla="*/ 11 h 174"/>
                <a:gd name="T100" fmla="*/ 158 w 174"/>
                <a:gd name="T101" fmla="*/ 64 h 174"/>
                <a:gd name="T102" fmla="*/ 163 w 174"/>
                <a:gd name="T103" fmla="*/ 72 h 174"/>
                <a:gd name="T104" fmla="*/ 157 w 174"/>
                <a:gd name="T105" fmla="*/ 69 h 174"/>
                <a:gd name="T106" fmla="*/ 154 w 174"/>
                <a:gd name="T107" fmla="*/ 100 h 174"/>
                <a:gd name="T108" fmla="*/ 156 w 174"/>
                <a:gd name="T109" fmla="*/ 84 h 174"/>
                <a:gd name="T110" fmla="*/ 164 w 174"/>
                <a:gd name="T111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4" h="174">
                  <a:moveTo>
                    <a:pt x="85" y="72"/>
                  </a:move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85" y="72"/>
                    <a:pt x="85" y="72"/>
                    <a:pt x="85" y="72"/>
                  </a:cubicBezTo>
                  <a:close/>
                  <a:moveTo>
                    <a:pt x="119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19" y="109"/>
                  </a:cubicBezTo>
                  <a:close/>
                  <a:moveTo>
                    <a:pt x="120" y="109"/>
                  </a:moveTo>
                  <a:cubicBezTo>
                    <a:pt x="119" y="109"/>
                    <a:pt x="119" y="109"/>
                    <a:pt x="119" y="109"/>
                  </a:cubicBezTo>
                  <a:cubicBezTo>
                    <a:pt x="119" y="109"/>
                    <a:pt x="119" y="109"/>
                    <a:pt x="120" y="109"/>
                  </a:cubicBezTo>
                  <a:close/>
                  <a:moveTo>
                    <a:pt x="87" y="0"/>
                  </a:moveTo>
                  <a:cubicBezTo>
                    <a:pt x="39" y="0"/>
                    <a:pt x="0" y="39"/>
                    <a:pt x="0" y="87"/>
                  </a:cubicBezTo>
                  <a:cubicBezTo>
                    <a:pt x="0" y="135"/>
                    <a:pt x="39" y="174"/>
                    <a:pt x="87" y="174"/>
                  </a:cubicBezTo>
                  <a:cubicBezTo>
                    <a:pt x="135" y="174"/>
                    <a:pt x="174" y="135"/>
                    <a:pt x="174" y="87"/>
                  </a:cubicBezTo>
                  <a:cubicBezTo>
                    <a:pt x="174" y="39"/>
                    <a:pt x="135" y="0"/>
                    <a:pt x="87" y="0"/>
                  </a:cubicBezTo>
                  <a:close/>
                  <a:moveTo>
                    <a:pt x="143" y="34"/>
                  </a:moveTo>
                  <a:cubicBezTo>
                    <a:pt x="140" y="34"/>
                    <a:pt x="138" y="34"/>
                    <a:pt x="135" y="36"/>
                  </a:cubicBezTo>
                  <a:cubicBezTo>
                    <a:pt x="134" y="36"/>
                    <a:pt x="134" y="37"/>
                    <a:pt x="132" y="37"/>
                  </a:cubicBezTo>
                  <a:cubicBezTo>
                    <a:pt x="131" y="38"/>
                    <a:pt x="130" y="37"/>
                    <a:pt x="129" y="38"/>
                  </a:cubicBezTo>
                  <a:cubicBezTo>
                    <a:pt x="125" y="39"/>
                    <a:pt x="126" y="48"/>
                    <a:pt x="120" y="46"/>
                  </a:cubicBezTo>
                  <a:cubicBezTo>
                    <a:pt x="118" y="46"/>
                    <a:pt x="116" y="43"/>
                    <a:pt x="115" y="41"/>
                  </a:cubicBezTo>
                  <a:cubicBezTo>
                    <a:pt x="114" y="39"/>
                    <a:pt x="112" y="38"/>
                    <a:pt x="113" y="36"/>
                  </a:cubicBezTo>
                  <a:cubicBezTo>
                    <a:pt x="113" y="36"/>
                    <a:pt x="112" y="36"/>
                    <a:pt x="111" y="36"/>
                  </a:cubicBezTo>
                  <a:cubicBezTo>
                    <a:pt x="112" y="34"/>
                    <a:pt x="115" y="34"/>
                    <a:pt x="116" y="33"/>
                  </a:cubicBezTo>
                  <a:cubicBezTo>
                    <a:pt x="117" y="31"/>
                    <a:pt x="112" y="31"/>
                    <a:pt x="111" y="30"/>
                  </a:cubicBezTo>
                  <a:cubicBezTo>
                    <a:pt x="113" y="29"/>
                    <a:pt x="113" y="31"/>
                    <a:pt x="115" y="31"/>
                  </a:cubicBezTo>
                  <a:cubicBezTo>
                    <a:pt x="116" y="30"/>
                    <a:pt x="114" y="28"/>
                    <a:pt x="113" y="28"/>
                  </a:cubicBezTo>
                  <a:cubicBezTo>
                    <a:pt x="113" y="28"/>
                    <a:pt x="108" y="30"/>
                    <a:pt x="111" y="27"/>
                  </a:cubicBezTo>
                  <a:cubicBezTo>
                    <a:pt x="107" y="25"/>
                    <a:pt x="104" y="22"/>
                    <a:pt x="100" y="20"/>
                  </a:cubicBezTo>
                  <a:cubicBezTo>
                    <a:pt x="100" y="23"/>
                    <a:pt x="105" y="24"/>
                    <a:pt x="107" y="25"/>
                  </a:cubicBezTo>
                  <a:cubicBezTo>
                    <a:pt x="106" y="26"/>
                    <a:pt x="105" y="28"/>
                    <a:pt x="103" y="27"/>
                  </a:cubicBezTo>
                  <a:cubicBezTo>
                    <a:pt x="102" y="27"/>
                    <a:pt x="103" y="25"/>
                    <a:pt x="101" y="25"/>
                  </a:cubicBezTo>
                  <a:cubicBezTo>
                    <a:pt x="100" y="28"/>
                    <a:pt x="104" y="27"/>
                    <a:pt x="104" y="29"/>
                  </a:cubicBezTo>
                  <a:cubicBezTo>
                    <a:pt x="104" y="31"/>
                    <a:pt x="103" y="30"/>
                    <a:pt x="102" y="30"/>
                  </a:cubicBezTo>
                  <a:cubicBezTo>
                    <a:pt x="102" y="30"/>
                    <a:pt x="100" y="29"/>
                    <a:pt x="100" y="30"/>
                  </a:cubicBezTo>
                  <a:cubicBezTo>
                    <a:pt x="100" y="31"/>
                    <a:pt x="102" y="30"/>
                    <a:pt x="103" y="32"/>
                  </a:cubicBezTo>
                  <a:cubicBezTo>
                    <a:pt x="100" y="32"/>
                    <a:pt x="99" y="31"/>
                    <a:pt x="96" y="29"/>
                  </a:cubicBezTo>
                  <a:cubicBezTo>
                    <a:pt x="94" y="28"/>
                    <a:pt x="93" y="28"/>
                    <a:pt x="90" y="28"/>
                  </a:cubicBezTo>
                  <a:cubicBezTo>
                    <a:pt x="90" y="28"/>
                    <a:pt x="92" y="27"/>
                    <a:pt x="93" y="27"/>
                  </a:cubicBezTo>
                  <a:cubicBezTo>
                    <a:pt x="93" y="26"/>
                    <a:pt x="95" y="25"/>
                    <a:pt x="95" y="24"/>
                  </a:cubicBezTo>
                  <a:cubicBezTo>
                    <a:pt x="95" y="23"/>
                    <a:pt x="95" y="23"/>
                    <a:pt x="93" y="22"/>
                  </a:cubicBezTo>
                  <a:cubicBezTo>
                    <a:pt x="92" y="21"/>
                    <a:pt x="90" y="19"/>
                    <a:pt x="89" y="19"/>
                  </a:cubicBezTo>
                  <a:cubicBezTo>
                    <a:pt x="83" y="18"/>
                    <a:pt x="87" y="24"/>
                    <a:pt x="82" y="25"/>
                  </a:cubicBezTo>
                  <a:cubicBezTo>
                    <a:pt x="82" y="25"/>
                    <a:pt x="83" y="25"/>
                    <a:pt x="83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2" y="25"/>
                    <a:pt x="82" y="25"/>
                    <a:pt x="82" y="25"/>
                  </a:cubicBezTo>
                  <a:cubicBezTo>
                    <a:pt x="81" y="25"/>
                    <a:pt x="79" y="25"/>
                    <a:pt x="79" y="25"/>
                  </a:cubicBezTo>
                  <a:cubicBezTo>
                    <a:pt x="78" y="26"/>
                    <a:pt x="78" y="27"/>
                    <a:pt x="78" y="28"/>
                  </a:cubicBezTo>
                  <a:cubicBezTo>
                    <a:pt x="77" y="29"/>
                    <a:pt x="75" y="29"/>
                    <a:pt x="74" y="30"/>
                  </a:cubicBezTo>
                  <a:cubicBezTo>
                    <a:pt x="73" y="31"/>
                    <a:pt x="71" y="32"/>
                    <a:pt x="70" y="34"/>
                  </a:cubicBezTo>
                  <a:cubicBezTo>
                    <a:pt x="68" y="38"/>
                    <a:pt x="75" y="39"/>
                    <a:pt x="78" y="41"/>
                  </a:cubicBezTo>
                  <a:cubicBezTo>
                    <a:pt x="80" y="41"/>
                    <a:pt x="84" y="42"/>
                    <a:pt x="84" y="43"/>
                  </a:cubicBezTo>
                  <a:cubicBezTo>
                    <a:pt x="85" y="44"/>
                    <a:pt x="83" y="46"/>
                    <a:pt x="85" y="47"/>
                  </a:cubicBezTo>
                  <a:cubicBezTo>
                    <a:pt x="86" y="47"/>
                    <a:pt x="87" y="47"/>
                    <a:pt x="88" y="46"/>
                  </a:cubicBezTo>
                  <a:cubicBezTo>
                    <a:pt x="89" y="45"/>
                    <a:pt x="88" y="45"/>
                    <a:pt x="87" y="44"/>
                  </a:cubicBezTo>
                  <a:cubicBezTo>
                    <a:pt x="87" y="42"/>
                    <a:pt x="88" y="43"/>
                    <a:pt x="89" y="42"/>
                  </a:cubicBezTo>
                  <a:cubicBezTo>
                    <a:pt x="91" y="40"/>
                    <a:pt x="90" y="40"/>
                    <a:pt x="90" y="37"/>
                  </a:cubicBezTo>
                  <a:cubicBezTo>
                    <a:pt x="89" y="36"/>
                    <a:pt x="88" y="33"/>
                    <a:pt x="89" y="32"/>
                  </a:cubicBezTo>
                  <a:cubicBezTo>
                    <a:pt x="91" y="30"/>
                    <a:pt x="94" y="32"/>
                    <a:pt x="96" y="32"/>
                  </a:cubicBezTo>
                  <a:cubicBezTo>
                    <a:pt x="97" y="33"/>
                    <a:pt x="98" y="35"/>
                    <a:pt x="99" y="36"/>
                  </a:cubicBezTo>
                  <a:cubicBezTo>
                    <a:pt x="99" y="36"/>
                    <a:pt x="100" y="37"/>
                    <a:pt x="101" y="37"/>
                  </a:cubicBezTo>
                  <a:cubicBezTo>
                    <a:pt x="103" y="37"/>
                    <a:pt x="102" y="36"/>
                    <a:pt x="103" y="35"/>
                  </a:cubicBezTo>
                  <a:cubicBezTo>
                    <a:pt x="105" y="33"/>
                    <a:pt x="106" y="36"/>
                    <a:pt x="107" y="38"/>
                  </a:cubicBezTo>
                  <a:cubicBezTo>
                    <a:pt x="108" y="40"/>
                    <a:pt x="108" y="41"/>
                    <a:pt x="110" y="42"/>
                  </a:cubicBezTo>
                  <a:cubicBezTo>
                    <a:pt x="111" y="42"/>
                    <a:pt x="114" y="45"/>
                    <a:pt x="113" y="46"/>
                  </a:cubicBezTo>
                  <a:cubicBezTo>
                    <a:pt x="113" y="47"/>
                    <a:pt x="110" y="48"/>
                    <a:pt x="109" y="49"/>
                  </a:cubicBezTo>
                  <a:cubicBezTo>
                    <a:pt x="105" y="50"/>
                    <a:pt x="99" y="47"/>
                    <a:pt x="98" y="52"/>
                  </a:cubicBezTo>
                  <a:cubicBezTo>
                    <a:pt x="99" y="52"/>
                    <a:pt x="103" y="49"/>
                    <a:pt x="104" y="50"/>
                  </a:cubicBezTo>
                  <a:cubicBezTo>
                    <a:pt x="105" y="51"/>
                    <a:pt x="104" y="52"/>
                    <a:pt x="104" y="53"/>
                  </a:cubicBezTo>
                  <a:cubicBezTo>
                    <a:pt x="105" y="55"/>
                    <a:pt x="106" y="54"/>
                    <a:pt x="108" y="53"/>
                  </a:cubicBezTo>
                  <a:cubicBezTo>
                    <a:pt x="108" y="54"/>
                    <a:pt x="108" y="54"/>
                    <a:pt x="108" y="54"/>
                  </a:cubicBezTo>
                  <a:cubicBezTo>
                    <a:pt x="110" y="53"/>
                    <a:pt x="110" y="53"/>
                    <a:pt x="111" y="51"/>
                  </a:cubicBezTo>
                  <a:cubicBezTo>
                    <a:pt x="111" y="50"/>
                    <a:pt x="112" y="49"/>
                    <a:pt x="112" y="48"/>
                  </a:cubicBezTo>
                  <a:cubicBezTo>
                    <a:pt x="114" y="47"/>
                    <a:pt x="114" y="48"/>
                    <a:pt x="115" y="49"/>
                  </a:cubicBezTo>
                  <a:cubicBezTo>
                    <a:pt x="115" y="49"/>
                    <a:pt x="118" y="53"/>
                    <a:pt x="117" y="53"/>
                  </a:cubicBezTo>
                  <a:cubicBezTo>
                    <a:pt x="114" y="52"/>
                    <a:pt x="111" y="52"/>
                    <a:pt x="109" y="54"/>
                  </a:cubicBezTo>
                  <a:cubicBezTo>
                    <a:pt x="107" y="55"/>
                    <a:pt x="106" y="56"/>
                    <a:pt x="104" y="57"/>
                  </a:cubicBezTo>
                  <a:cubicBezTo>
                    <a:pt x="104" y="57"/>
                    <a:pt x="101" y="57"/>
                    <a:pt x="101" y="57"/>
                  </a:cubicBezTo>
                  <a:cubicBezTo>
                    <a:pt x="102" y="56"/>
                    <a:pt x="104" y="55"/>
                    <a:pt x="104" y="55"/>
                  </a:cubicBezTo>
                  <a:cubicBezTo>
                    <a:pt x="102" y="54"/>
                    <a:pt x="101" y="55"/>
                    <a:pt x="99" y="57"/>
                  </a:cubicBezTo>
                  <a:cubicBezTo>
                    <a:pt x="98" y="57"/>
                    <a:pt x="97" y="59"/>
                    <a:pt x="96" y="60"/>
                  </a:cubicBezTo>
                  <a:cubicBezTo>
                    <a:pt x="95" y="60"/>
                    <a:pt x="94" y="61"/>
                    <a:pt x="94" y="61"/>
                  </a:cubicBezTo>
                  <a:cubicBezTo>
                    <a:pt x="93" y="62"/>
                    <a:pt x="93" y="63"/>
                    <a:pt x="93" y="64"/>
                  </a:cubicBezTo>
                  <a:cubicBezTo>
                    <a:pt x="92" y="64"/>
                    <a:pt x="91" y="64"/>
                    <a:pt x="91" y="64"/>
                  </a:cubicBezTo>
                  <a:cubicBezTo>
                    <a:pt x="90" y="65"/>
                    <a:pt x="91" y="66"/>
                    <a:pt x="91" y="67"/>
                  </a:cubicBezTo>
                  <a:cubicBezTo>
                    <a:pt x="91" y="68"/>
                    <a:pt x="88" y="69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0"/>
                    <a:pt x="86" y="71"/>
                    <a:pt x="85" y="72"/>
                  </a:cubicBezTo>
                  <a:cubicBezTo>
                    <a:pt x="86" y="74"/>
                    <a:pt x="87" y="77"/>
                    <a:pt x="86" y="78"/>
                  </a:cubicBezTo>
                  <a:cubicBezTo>
                    <a:pt x="85" y="81"/>
                    <a:pt x="84" y="76"/>
                    <a:pt x="83" y="75"/>
                  </a:cubicBezTo>
                  <a:cubicBezTo>
                    <a:pt x="81" y="72"/>
                    <a:pt x="76" y="74"/>
                    <a:pt x="72" y="75"/>
                  </a:cubicBezTo>
                  <a:cubicBezTo>
                    <a:pt x="68" y="75"/>
                    <a:pt x="64" y="80"/>
                    <a:pt x="67" y="85"/>
                  </a:cubicBezTo>
                  <a:cubicBezTo>
                    <a:pt x="68" y="87"/>
                    <a:pt x="70" y="88"/>
                    <a:pt x="72" y="87"/>
                  </a:cubicBezTo>
                  <a:cubicBezTo>
                    <a:pt x="75" y="87"/>
                    <a:pt x="75" y="84"/>
                    <a:pt x="77" y="84"/>
                  </a:cubicBezTo>
                  <a:cubicBezTo>
                    <a:pt x="81" y="84"/>
                    <a:pt x="77" y="87"/>
                    <a:pt x="77" y="89"/>
                  </a:cubicBezTo>
                  <a:cubicBezTo>
                    <a:pt x="77" y="90"/>
                    <a:pt x="77" y="90"/>
                    <a:pt x="79" y="90"/>
                  </a:cubicBezTo>
                  <a:cubicBezTo>
                    <a:pt x="80" y="91"/>
                    <a:pt x="81" y="90"/>
                    <a:pt x="82" y="91"/>
                  </a:cubicBezTo>
                  <a:cubicBezTo>
                    <a:pt x="82" y="91"/>
                    <a:pt x="82" y="93"/>
                    <a:pt x="83" y="92"/>
                  </a:cubicBezTo>
                  <a:cubicBezTo>
                    <a:pt x="82" y="93"/>
                    <a:pt x="82" y="96"/>
                    <a:pt x="84" y="97"/>
                  </a:cubicBezTo>
                  <a:cubicBezTo>
                    <a:pt x="85" y="98"/>
                    <a:pt x="87" y="97"/>
                    <a:pt x="89" y="98"/>
                  </a:cubicBezTo>
                  <a:cubicBezTo>
                    <a:pt x="92" y="99"/>
                    <a:pt x="90" y="98"/>
                    <a:pt x="93" y="96"/>
                  </a:cubicBezTo>
                  <a:cubicBezTo>
                    <a:pt x="95" y="95"/>
                    <a:pt x="95" y="96"/>
                    <a:pt x="97" y="96"/>
                  </a:cubicBezTo>
                  <a:cubicBezTo>
                    <a:pt x="98" y="96"/>
                    <a:pt x="98" y="95"/>
                    <a:pt x="100" y="95"/>
                  </a:cubicBezTo>
                  <a:cubicBezTo>
                    <a:pt x="101" y="95"/>
                    <a:pt x="101" y="96"/>
                    <a:pt x="103" y="97"/>
                  </a:cubicBezTo>
                  <a:cubicBezTo>
                    <a:pt x="103" y="97"/>
                    <a:pt x="104" y="96"/>
                    <a:pt x="105" y="96"/>
                  </a:cubicBezTo>
                  <a:cubicBezTo>
                    <a:pt x="107" y="97"/>
                    <a:pt x="109" y="98"/>
                    <a:pt x="111" y="100"/>
                  </a:cubicBezTo>
                  <a:cubicBezTo>
                    <a:pt x="113" y="101"/>
                    <a:pt x="114" y="101"/>
                    <a:pt x="116" y="102"/>
                  </a:cubicBezTo>
                  <a:cubicBezTo>
                    <a:pt x="118" y="102"/>
                    <a:pt x="120" y="104"/>
                    <a:pt x="120" y="106"/>
                  </a:cubicBezTo>
                  <a:cubicBezTo>
                    <a:pt x="120" y="106"/>
                    <a:pt x="119" y="108"/>
                    <a:pt x="119" y="109"/>
                  </a:cubicBezTo>
                  <a:cubicBezTo>
                    <a:pt x="119" y="109"/>
                    <a:pt x="122" y="108"/>
                    <a:pt x="123" y="108"/>
                  </a:cubicBezTo>
                  <a:cubicBezTo>
                    <a:pt x="122" y="109"/>
                    <a:pt x="121" y="110"/>
                    <a:pt x="121" y="109"/>
                  </a:cubicBezTo>
                  <a:cubicBezTo>
                    <a:pt x="121" y="110"/>
                    <a:pt x="122" y="110"/>
                    <a:pt x="122" y="111"/>
                  </a:cubicBezTo>
                  <a:cubicBezTo>
                    <a:pt x="123" y="108"/>
                    <a:pt x="125" y="109"/>
                    <a:pt x="126" y="110"/>
                  </a:cubicBezTo>
                  <a:cubicBezTo>
                    <a:pt x="128" y="111"/>
                    <a:pt x="130" y="111"/>
                    <a:pt x="132" y="111"/>
                  </a:cubicBezTo>
                  <a:cubicBezTo>
                    <a:pt x="133" y="112"/>
                    <a:pt x="136" y="113"/>
                    <a:pt x="137" y="114"/>
                  </a:cubicBezTo>
                  <a:cubicBezTo>
                    <a:pt x="138" y="115"/>
                    <a:pt x="138" y="117"/>
                    <a:pt x="137" y="119"/>
                  </a:cubicBezTo>
                  <a:cubicBezTo>
                    <a:pt x="135" y="121"/>
                    <a:pt x="134" y="121"/>
                    <a:pt x="133" y="123"/>
                  </a:cubicBezTo>
                  <a:cubicBezTo>
                    <a:pt x="132" y="125"/>
                    <a:pt x="133" y="127"/>
                    <a:pt x="132" y="129"/>
                  </a:cubicBezTo>
                  <a:cubicBezTo>
                    <a:pt x="132" y="131"/>
                    <a:pt x="131" y="130"/>
                    <a:pt x="130" y="132"/>
                  </a:cubicBezTo>
                  <a:cubicBezTo>
                    <a:pt x="128" y="133"/>
                    <a:pt x="130" y="133"/>
                    <a:pt x="128" y="134"/>
                  </a:cubicBezTo>
                  <a:cubicBezTo>
                    <a:pt x="126" y="135"/>
                    <a:pt x="124" y="134"/>
                    <a:pt x="123" y="137"/>
                  </a:cubicBezTo>
                  <a:cubicBezTo>
                    <a:pt x="123" y="136"/>
                    <a:pt x="123" y="136"/>
                    <a:pt x="123" y="136"/>
                  </a:cubicBezTo>
                  <a:cubicBezTo>
                    <a:pt x="123" y="137"/>
                    <a:pt x="122" y="138"/>
                    <a:pt x="122" y="139"/>
                  </a:cubicBezTo>
                  <a:cubicBezTo>
                    <a:pt x="121" y="140"/>
                    <a:pt x="121" y="141"/>
                    <a:pt x="120" y="142"/>
                  </a:cubicBezTo>
                  <a:cubicBezTo>
                    <a:pt x="119" y="143"/>
                    <a:pt x="115" y="148"/>
                    <a:pt x="115" y="147"/>
                  </a:cubicBezTo>
                  <a:cubicBezTo>
                    <a:pt x="115" y="147"/>
                    <a:pt x="112" y="148"/>
                    <a:pt x="112" y="147"/>
                  </a:cubicBezTo>
                  <a:cubicBezTo>
                    <a:pt x="112" y="148"/>
                    <a:pt x="112" y="148"/>
                    <a:pt x="113" y="148"/>
                  </a:cubicBezTo>
                  <a:cubicBezTo>
                    <a:pt x="112" y="152"/>
                    <a:pt x="110" y="153"/>
                    <a:pt x="106" y="153"/>
                  </a:cubicBezTo>
                  <a:cubicBezTo>
                    <a:pt x="107" y="155"/>
                    <a:pt x="105" y="154"/>
                    <a:pt x="104" y="155"/>
                  </a:cubicBezTo>
                  <a:cubicBezTo>
                    <a:pt x="103" y="156"/>
                    <a:pt x="103" y="158"/>
                    <a:pt x="103" y="158"/>
                  </a:cubicBezTo>
                  <a:cubicBezTo>
                    <a:pt x="103" y="159"/>
                    <a:pt x="101" y="161"/>
                    <a:pt x="101" y="161"/>
                  </a:cubicBezTo>
                  <a:cubicBezTo>
                    <a:pt x="101" y="162"/>
                    <a:pt x="102" y="162"/>
                    <a:pt x="102" y="163"/>
                  </a:cubicBezTo>
                  <a:cubicBezTo>
                    <a:pt x="99" y="163"/>
                    <a:pt x="96" y="164"/>
                    <a:pt x="93" y="164"/>
                  </a:cubicBezTo>
                  <a:cubicBezTo>
                    <a:pt x="94" y="163"/>
                    <a:pt x="94" y="163"/>
                    <a:pt x="92" y="163"/>
                  </a:cubicBezTo>
                  <a:cubicBezTo>
                    <a:pt x="93" y="161"/>
                    <a:pt x="94" y="161"/>
                    <a:pt x="94" y="159"/>
                  </a:cubicBezTo>
                  <a:cubicBezTo>
                    <a:pt x="94" y="159"/>
                    <a:pt x="94" y="159"/>
                    <a:pt x="94" y="158"/>
                  </a:cubicBezTo>
                  <a:cubicBezTo>
                    <a:pt x="95" y="156"/>
                    <a:pt x="95" y="157"/>
                    <a:pt x="94" y="155"/>
                  </a:cubicBezTo>
                  <a:cubicBezTo>
                    <a:pt x="94" y="152"/>
                    <a:pt x="95" y="151"/>
                    <a:pt x="96" y="147"/>
                  </a:cubicBezTo>
                  <a:cubicBezTo>
                    <a:pt x="97" y="144"/>
                    <a:pt x="97" y="139"/>
                    <a:pt x="97" y="136"/>
                  </a:cubicBezTo>
                  <a:cubicBezTo>
                    <a:pt x="98" y="134"/>
                    <a:pt x="98" y="130"/>
                    <a:pt x="98" y="129"/>
                  </a:cubicBezTo>
                  <a:cubicBezTo>
                    <a:pt x="97" y="127"/>
                    <a:pt x="94" y="125"/>
                    <a:pt x="92" y="124"/>
                  </a:cubicBezTo>
                  <a:cubicBezTo>
                    <a:pt x="90" y="122"/>
                    <a:pt x="89" y="120"/>
                    <a:pt x="88" y="118"/>
                  </a:cubicBezTo>
                  <a:cubicBezTo>
                    <a:pt x="87" y="117"/>
                    <a:pt x="86" y="116"/>
                    <a:pt x="86" y="114"/>
                  </a:cubicBezTo>
                  <a:cubicBezTo>
                    <a:pt x="85" y="112"/>
                    <a:pt x="86" y="113"/>
                    <a:pt x="86" y="112"/>
                  </a:cubicBezTo>
                  <a:cubicBezTo>
                    <a:pt x="86" y="110"/>
                    <a:pt x="86" y="109"/>
                    <a:pt x="86" y="107"/>
                  </a:cubicBezTo>
                  <a:cubicBezTo>
                    <a:pt x="87" y="106"/>
                    <a:pt x="89" y="105"/>
                    <a:pt x="89" y="103"/>
                  </a:cubicBezTo>
                  <a:cubicBezTo>
                    <a:pt x="90" y="101"/>
                    <a:pt x="89" y="99"/>
                    <a:pt x="88" y="99"/>
                  </a:cubicBezTo>
                  <a:cubicBezTo>
                    <a:pt x="87" y="99"/>
                    <a:pt x="86" y="99"/>
                    <a:pt x="85" y="99"/>
                  </a:cubicBezTo>
                  <a:cubicBezTo>
                    <a:pt x="84" y="99"/>
                    <a:pt x="82" y="98"/>
                    <a:pt x="81" y="97"/>
                  </a:cubicBezTo>
                  <a:cubicBezTo>
                    <a:pt x="80" y="96"/>
                    <a:pt x="79" y="94"/>
                    <a:pt x="78" y="93"/>
                  </a:cubicBezTo>
                  <a:cubicBezTo>
                    <a:pt x="77" y="93"/>
                    <a:pt x="76" y="93"/>
                    <a:pt x="75" y="93"/>
                  </a:cubicBezTo>
                  <a:cubicBezTo>
                    <a:pt x="73" y="92"/>
                    <a:pt x="72" y="91"/>
                    <a:pt x="71" y="90"/>
                  </a:cubicBezTo>
                  <a:cubicBezTo>
                    <a:pt x="70" y="89"/>
                    <a:pt x="69" y="90"/>
                    <a:pt x="67" y="90"/>
                  </a:cubicBezTo>
                  <a:cubicBezTo>
                    <a:pt x="65" y="90"/>
                    <a:pt x="63" y="88"/>
                    <a:pt x="62" y="88"/>
                  </a:cubicBezTo>
                  <a:cubicBezTo>
                    <a:pt x="59" y="87"/>
                    <a:pt x="57" y="85"/>
                    <a:pt x="56" y="82"/>
                  </a:cubicBezTo>
                  <a:cubicBezTo>
                    <a:pt x="55" y="80"/>
                    <a:pt x="54" y="79"/>
                    <a:pt x="52" y="77"/>
                  </a:cubicBezTo>
                  <a:cubicBezTo>
                    <a:pt x="51" y="75"/>
                    <a:pt x="50" y="73"/>
                    <a:pt x="47" y="72"/>
                  </a:cubicBezTo>
                  <a:cubicBezTo>
                    <a:pt x="47" y="72"/>
                    <a:pt x="48" y="74"/>
                    <a:pt x="48" y="75"/>
                  </a:cubicBezTo>
                  <a:cubicBezTo>
                    <a:pt x="49" y="76"/>
                    <a:pt x="50" y="78"/>
                    <a:pt x="52" y="79"/>
                  </a:cubicBezTo>
                  <a:cubicBezTo>
                    <a:pt x="53" y="82"/>
                    <a:pt x="52" y="82"/>
                    <a:pt x="51" y="80"/>
                  </a:cubicBezTo>
                  <a:cubicBezTo>
                    <a:pt x="49" y="77"/>
                    <a:pt x="47" y="75"/>
                    <a:pt x="45" y="72"/>
                  </a:cubicBezTo>
                  <a:cubicBezTo>
                    <a:pt x="44" y="71"/>
                    <a:pt x="45" y="70"/>
                    <a:pt x="44" y="69"/>
                  </a:cubicBezTo>
                  <a:cubicBezTo>
                    <a:pt x="43" y="68"/>
                    <a:pt x="41" y="68"/>
                    <a:pt x="40" y="67"/>
                  </a:cubicBezTo>
                  <a:cubicBezTo>
                    <a:pt x="37" y="64"/>
                    <a:pt x="36" y="59"/>
                    <a:pt x="36" y="55"/>
                  </a:cubicBezTo>
                  <a:cubicBezTo>
                    <a:pt x="36" y="53"/>
                    <a:pt x="37" y="52"/>
                    <a:pt x="37" y="51"/>
                  </a:cubicBezTo>
                  <a:cubicBezTo>
                    <a:pt x="37" y="49"/>
                    <a:pt x="36" y="48"/>
                    <a:pt x="35" y="48"/>
                  </a:cubicBezTo>
                  <a:cubicBezTo>
                    <a:pt x="35" y="47"/>
                    <a:pt x="34" y="46"/>
                    <a:pt x="34" y="46"/>
                  </a:cubicBezTo>
                  <a:cubicBezTo>
                    <a:pt x="33" y="45"/>
                    <a:pt x="32" y="43"/>
                    <a:pt x="31" y="42"/>
                  </a:cubicBezTo>
                  <a:cubicBezTo>
                    <a:pt x="30" y="41"/>
                    <a:pt x="28" y="40"/>
                    <a:pt x="27" y="39"/>
                  </a:cubicBezTo>
                  <a:cubicBezTo>
                    <a:pt x="35" y="29"/>
                    <a:pt x="46" y="20"/>
                    <a:pt x="58" y="15"/>
                  </a:cubicBezTo>
                  <a:cubicBezTo>
                    <a:pt x="58" y="16"/>
                    <a:pt x="58" y="17"/>
                    <a:pt x="59" y="17"/>
                  </a:cubicBezTo>
                  <a:cubicBezTo>
                    <a:pt x="60" y="19"/>
                    <a:pt x="61" y="19"/>
                    <a:pt x="63" y="19"/>
                  </a:cubicBezTo>
                  <a:cubicBezTo>
                    <a:pt x="62" y="21"/>
                    <a:pt x="60" y="21"/>
                    <a:pt x="58" y="21"/>
                  </a:cubicBezTo>
                  <a:cubicBezTo>
                    <a:pt x="56" y="21"/>
                    <a:pt x="53" y="20"/>
                    <a:pt x="52" y="22"/>
                  </a:cubicBezTo>
                  <a:cubicBezTo>
                    <a:pt x="53" y="23"/>
                    <a:pt x="55" y="25"/>
                    <a:pt x="55" y="22"/>
                  </a:cubicBezTo>
                  <a:cubicBezTo>
                    <a:pt x="57" y="22"/>
                    <a:pt x="59" y="22"/>
                    <a:pt x="61" y="23"/>
                  </a:cubicBezTo>
                  <a:cubicBezTo>
                    <a:pt x="62" y="23"/>
                    <a:pt x="65" y="24"/>
                    <a:pt x="65" y="23"/>
                  </a:cubicBezTo>
                  <a:cubicBezTo>
                    <a:pt x="66" y="23"/>
                    <a:pt x="66" y="21"/>
                    <a:pt x="66" y="21"/>
                  </a:cubicBezTo>
                  <a:cubicBezTo>
                    <a:pt x="66" y="21"/>
                    <a:pt x="65" y="21"/>
                    <a:pt x="65" y="21"/>
                  </a:cubicBezTo>
                  <a:cubicBezTo>
                    <a:pt x="66" y="19"/>
                    <a:pt x="67" y="20"/>
                    <a:pt x="69" y="21"/>
                  </a:cubicBezTo>
                  <a:cubicBezTo>
                    <a:pt x="67" y="22"/>
                    <a:pt x="68" y="25"/>
                    <a:pt x="70" y="23"/>
                  </a:cubicBezTo>
                  <a:cubicBezTo>
                    <a:pt x="72" y="21"/>
                    <a:pt x="70" y="20"/>
                    <a:pt x="68" y="19"/>
                  </a:cubicBezTo>
                  <a:cubicBezTo>
                    <a:pt x="70" y="16"/>
                    <a:pt x="71" y="16"/>
                    <a:pt x="73" y="19"/>
                  </a:cubicBezTo>
                  <a:cubicBezTo>
                    <a:pt x="73" y="17"/>
                    <a:pt x="74" y="18"/>
                    <a:pt x="76" y="18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75" y="17"/>
                    <a:pt x="74" y="17"/>
                    <a:pt x="74" y="17"/>
                  </a:cubicBezTo>
                  <a:cubicBezTo>
                    <a:pt x="75" y="15"/>
                    <a:pt x="74" y="14"/>
                    <a:pt x="76" y="14"/>
                  </a:cubicBezTo>
                  <a:cubicBezTo>
                    <a:pt x="78" y="13"/>
                    <a:pt x="83" y="13"/>
                    <a:pt x="83" y="12"/>
                  </a:cubicBezTo>
                  <a:cubicBezTo>
                    <a:pt x="80" y="13"/>
                    <a:pt x="76" y="13"/>
                    <a:pt x="73" y="14"/>
                  </a:cubicBezTo>
                  <a:cubicBezTo>
                    <a:pt x="72" y="15"/>
                    <a:pt x="70" y="17"/>
                    <a:pt x="69" y="16"/>
                  </a:cubicBezTo>
                  <a:cubicBezTo>
                    <a:pt x="68" y="14"/>
                    <a:pt x="70" y="12"/>
                    <a:pt x="71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6" y="10"/>
                    <a:pt x="81" y="10"/>
                    <a:pt x="87" y="10"/>
                  </a:cubicBezTo>
                  <a:cubicBezTo>
                    <a:pt x="91" y="10"/>
                    <a:pt x="94" y="10"/>
                    <a:pt x="98" y="10"/>
                  </a:cubicBezTo>
                  <a:cubicBezTo>
                    <a:pt x="96" y="11"/>
                    <a:pt x="97" y="11"/>
                    <a:pt x="96" y="12"/>
                  </a:cubicBezTo>
                  <a:cubicBezTo>
                    <a:pt x="95" y="13"/>
                    <a:pt x="92" y="14"/>
                    <a:pt x="90" y="15"/>
                  </a:cubicBezTo>
                  <a:cubicBezTo>
                    <a:pt x="92" y="15"/>
                    <a:pt x="98" y="17"/>
                    <a:pt x="100" y="14"/>
                  </a:cubicBezTo>
                  <a:cubicBezTo>
                    <a:pt x="99" y="14"/>
                    <a:pt x="98" y="14"/>
                    <a:pt x="97" y="14"/>
                  </a:cubicBezTo>
                  <a:cubicBezTo>
                    <a:pt x="99" y="13"/>
                    <a:pt x="100" y="12"/>
                    <a:pt x="102" y="11"/>
                  </a:cubicBezTo>
                  <a:cubicBezTo>
                    <a:pt x="118" y="14"/>
                    <a:pt x="132" y="22"/>
                    <a:pt x="143" y="34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7" y="64"/>
                  </a:moveTo>
                  <a:cubicBezTo>
                    <a:pt x="157" y="64"/>
                    <a:pt x="157" y="64"/>
                    <a:pt x="158" y="64"/>
                  </a:cubicBezTo>
                  <a:cubicBezTo>
                    <a:pt x="158" y="63"/>
                    <a:pt x="158" y="63"/>
                    <a:pt x="158" y="62"/>
                  </a:cubicBezTo>
                  <a:cubicBezTo>
                    <a:pt x="159" y="62"/>
                    <a:pt x="159" y="62"/>
                    <a:pt x="159" y="61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1" y="65"/>
                    <a:pt x="162" y="68"/>
                    <a:pt x="163" y="72"/>
                  </a:cubicBezTo>
                  <a:cubicBezTo>
                    <a:pt x="163" y="72"/>
                    <a:pt x="163" y="72"/>
                    <a:pt x="163" y="72"/>
                  </a:cubicBezTo>
                  <a:cubicBezTo>
                    <a:pt x="163" y="72"/>
                    <a:pt x="161" y="73"/>
                    <a:pt x="161" y="73"/>
                  </a:cubicBezTo>
                  <a:cubicBezTo>
                    <a:pt x="160" y="73"/>
                    <a:pt x="160" y="72"/>
                    <a:pt x="159" y="71"/>
                  </a:cubicBezTo>
                  <a:cubicBezTo>
                    <a:pt x="158" y="71"/>
                    <a:pt x="158" y="70"/>
                    <a:pt x="157" y="69"/>
                  </a:cubicBezTo>
                  <a:cubicBezTo>
                    <a:pt x="157" y="69"/>
                    <a:pt x="157" y="68"/>
                    <a:pt x="157" y="67"/>
                  </a:cubicBezTo>
                  <a:cubicBezTo>
                    <a:pt x="157" y="66"/>
                    <a:pt x="157" y="65"/>
                    <a:pt x="157" y="64"/>
                  </a:cubicBezTo>
                  <a:close/>
                  <a:moveTo>
                    <a:pt x="158" y="104"/>
                  </a:moveTo>
                  <a:cubicBezTo>
                    <a:pt x="156" y="103"/>
                    <a:pt x="155" y="101"/>
                    <a:pt x="154" y="100"/>
                  </a:cubicBezTo>
                  <a:cubicBezTo>
                    <a:pt x="152" y="98"/>
                    <a:pt x="153" y="96"/>
                    <a:pt x="153" y="94"/>
                  </a:cubicBezTo>
                  <a:cubicBezTo>
                    <a:pt x="153" y="92"/>
                    <a:pt x="152" y="90"/>
                    <a:pt x="153" y="88"/>
                  </a:cubicBezTo>
                  <a:cubicBezTo>
                    <a:pt x="154" y="88"/>
                    <a:pt x="154" y="87"/>
                    <a:pt x="155" y="87"/>
                  </a:cubicBezTo>
                  <a:cubicBezTo>
                    <a:pt x="155" y="86"/>
                    <a:pt x="155" y="85"/>
                    <a:pt x="156" y="84"/>
                  </a:cubicBezTo>
                  <a:cubicBezTo>
                    <a:pt x="157" y="82"/>
                    <a:pt x="158" y="82"/>
                    <a:pt x="159" y="81"/>
                  </a:cubicBezTo>
                  <a:cubicBezTo>
                    <a:pt x="160" y="80"/>
                    <a:pt x="160" y="80"/>
                    <a:pt x="161" y="78"/>
                  </a:cubicBezTo>
                  <a:cubicBezTo>
                    <a:pt x="161" y="78"/>
                    <a:pt x="162" y="76"/>
                    <a:pt x="163" y="75"/>
                  </a:cubicBezTo>
                  <a:cubicBezTo>
                    <a:pt x="164" y="79"/>
                    <a:pt x="164" y="83"/>
                    <a:pt x="164" y="87"/>
                  </a:cubicBezTo>
                  <a:cubicBezTo>
                    <a:pt x="164" y="94"/>
                    <a:pt x="163" y="101"/>
                    <a:pt x="162" y="107"/>
                  </a:cubicBezTo>
                  <a:cubicBezTo>
                    <a:pt x="160" y="107"/>
                    <a:pt x="159" y="105"/>
                    <a:pt x="158" y="104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057356" y="3793913"/>
            <a:ext cx="1352909" cy="1506551"/>
            <a:chOff x="5341854" y="3458998"/>
            <a:chExt cx="1672833" cy="1862808"/>
          </a:xfrm>
        </p:grpSpPr>
        <p:sp>
          <p:nvSpPr>
            <p:cNvPr id="13" name="任意多边形 12"/>
            <p:cNvSpPr/>
            <p:nvPr/>
          </p:nvSpPr>
          <p:spPr>
            <a:xfrm rot="5400000">
              <a:off x="5246867" y="3553985"/>
              <a:ext cx="1862808" cy="1672833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5710647" y="4009408"/>
              <a:ext cx="935248" cy="761985"/>
              <a:chOff x="8323266" y="-182564"/>
              <a:chExt cx="754060" cy="614365"/>
            </a:xfrm>
            <a:solidFill>
              <a:srgbClr val="2FA598"/>
            </a:solidFill>
          </p:grpSpPr>
          <p:sp>
            <p:nvSpPr>
              <p:cNvPr id="15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788"/>
              <p:cNvSpPr>
                <a:spLocks/>
              </p:cNvSpPr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789"/>
              <p:cNvSpPr>
                <a:spLocks/>
              </p:cNvSpPr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790"/>
              <p:cNvSpPr>
                <a:spLocks/>
              </p:cNvSpPr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791"/>
              <p:cNvSpPr>
                <a:spLocks noEditPoints="1"/>
              </p:cNvSpPr>
              <p:nvPr/>
            </p:nvSpPr>
            <p:spPr bwMode="auto">
              <a:xfrm>
                <a:off x="8323266" y="-182564"/>
                <a:ext cx="577850" cy="606426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0" name="圆角矩形 29"/>
          <p:cNvSpPr/>
          <p:nvPr/>
        </p:nvSpPr>
        <p:spPr>
          <a:xfrm>
            <a:off x="7460390" y="1524000"/>
            <a:ext cx="3525110" cy="1328023"/>
          </a:xfrm>
          <a:prstGeom prst="round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其他人种为何消失了？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被自然淘汰了？</a:t>
            </a:r>
            <a:endParaRPr kumimoji="0" lang="en-US" altLang="zh-CN" b="1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被智人同化了？</a:t>
            </a:r>
            <a:endParaRPr lang="en-US" altLang="zh-CN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被智人屠杀了？</a:t>
            </a:r>
            <a:endParaRPr kumimoji="0" lang="zh-CN" altLang="en-US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04800" y="2315673"/>
            <a:ext cx="3525110" cy="1634490"/>
          </a:xfrm>
          <a:prstGeom prst="round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人类真的如此特殊？</a:t>
            </a:r>
            <a:endParaRPr lang="en-US" altLang="zh-CN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人类并不特殊，在人属下至少存在过</a:t>
            </a:r>
            <a:r>
              <a:rPr lang="en-US" altLang="zh-CN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14</a:t>
            </a:r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个人种，如</a:t>
            </a: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尼安德特人、佛洛里斯</a:t>
            </a:r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矮人、直立</a:t>
            </a:r>
            <a:r>
              <a:rPr lang="zh-CN" altLang="en-US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人、鲁道夫人等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6787594" y="4636452"/>
            <a:ext cx="4566206" cy="1328023"/>
          </a:xfrm>
          <a:prstGeom prst="roundRect">
            <a:avLst/>
          </a:prstGeom>
          <a:solidFill>
            <a:schemeClr val="bg2">
              <a:alpha val="7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如果其他人种还存在会怎样？</a:t>
            </a:r>
            <a:endParaRPr lang="en-US" altLang="zh-CN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人权中的人会包含其他人种吗？</a:t>
            </a:r>
            <a:endParaRPr lang="en-US" altLang="zh-CN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神爱世人中的人会包含其他人种吗？</a:t>
            </a:r>
            <a:endParaRPr lang="en-US" altLang="zh-CN" b="1" kern="0" dirty="0" smtClean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kern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不同人种之间会有“柏拉图”式爱情吗？</a:t>
            </a:r>
            <a:endParaRPr lang="zh-CN" altLang="en-US" b="1" kern="0" dirty="0">
              <a:solidFill>
                <a:sysClr val="window" lastClr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52400"/>
            <a:ext cx="8083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人类是什么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What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is human beings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?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228600" y="737175"/>
            <a:ext cx="7772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449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6" grpId="0" animBg="1"/>
      <p:bldP spid="3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1524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智人进化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Why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Homo sapiens evolved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403139" y="4064392"/>
            <a:ext cx="3541928" cy="1673683"/>
            <a:chOff x="2476515" y="4310627"/>
            <a:chExt cx="4550455" cy="2150247"/>
          </a:xfrm>
        </p:grpSpPr>
        <p:grpSp>
          <p:nvGrpSpPr>
            <p:cNvPr id="12" name="组合 11"/>
            <p:cNvGrpSpPr/>
            <p:nvPr/>
          </p:nvGrpSpPr>
          <p:grpSpPr>
            <a:xfrm>
              <a:off x="4876729" y="4310627"/>
              <a:ext cx="2150241" cy="2150247"/>
              <a:chOff x="3851771" y="1163107"/>
              <a:chExt cx="1402358" cy="140235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3851771" y="1163107"/>
                <a:ext cx="1402358" cy="1402358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8" name="同心圆 2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ysClr val="window" lastClr="FFFFFF"/>
                    </a:gs>
                    <a:gs pos="55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81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>
                  <a:off x="392108" y="760412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ysClr val="window" lastClr="FFFFFF"/>
                    </a:gs>
                    <a:gs pos="51000">
                      <a:sysClr val="window" lastClr="FFFFFF">
                        <a:lumMod val="95000"/>
                      </a:sysClr>
                    </a:gs>
                    <a:gs pos="100000">
                      <a:sysClr val="window" lastClr="FFFFFF">
                        <a:lumMod val="75000"/>
                      </a:sysClr>
                    </a:gs>
                  </a:gsLst>
                  <a:lin ang="18900000" scaled="0"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微软雅黑" panose="020B0503020204020204" pitchFamily="34" charset="-122"/>
                    <a:cs typeface="+mn-cs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7" name="TextBox 26"/>
              <p:cNvSpPr txBox="1"/>
              <p:nvPr/>
            </p:nvSpPr>
            <p:spPr>
              <a:xfrm>
                <a:off x="3968080" y="1621496"/>
                <a:ext cx="1186820" cy="541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3600" b="1" kern="0" spc="400" dirty="0">
                    <a:solidFill>
                      <a:srgbClr val="2FA598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进化</a:t>
                </a:r>
                <a:endParaRPr kumimoji="0" lang="zh-CN" altLang="en-US" sz="3600" b="1" i="0" u="none" strike="noStrike" kern="0" cap="none" spc="400" normalizeH="0" baseline="0" noProof="0" dirty="0">
                  <a:ln>
                    <a:noFill/>
                  </a:ln>
                  <a:solidFill>
                    <a:srgbClr val="2FA598"/>
                  </a:solidFill>
                  <a:effectLst/>
                  <a:uLnTx/>
                  <a:uFillTx/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3" name="TextBox 33"/>
            <p:cNvSpPr txBox="1"/>
            <p:nvPr/>
          </p:nvSpPr>
          <p:spPr>
            <a:xfrm>
              <a:off x="2476515" y="5156203"/>
              <a:ext cx="60960" cy="434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8" name="椭圆形标注 37"/>
          <p:cNvSpPr/>
          <p:nvPr/>
        </p:nvSpPr>
        <p:spPr>
          <a:xfrm flipH="1">
            <a:off x="1152000" y="2916000"/>
            <a:ext cx="2477244" cy="2425232"/>
          </a:xfrm>
          <a:prstGeom prst="wedgeEllipseCallout">
            <a:avLst>
              <a:gd name="adj1" fmla="val -62571"/>
              <a:gd name="adj2" fmla="val 19066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6509" t="35" r="-3867" b="35"/>
            </a:stretch>
          </a:blipFill>
          <a:ln w="28575">
            <a:solidFill>
              <a:schemeClr val="tx1"/>
            </a:solidFill>
          </a:ln>
          <a:scene3d>
            <a:camera prst="orthographicFront">
              <a:rot lat="0" lon="0" rev="0"/>
            </a:camera>
            <a:lightRig rig="threePt" dir="t"/>
          </a:scene3d>
          <a:sp3d z="-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tlCol="0" anchor="ctr"/>
          <a:lstStyle/>
          <a:p>
            <a:pPr algn="ctr"/>
            <a:endParaRPr lang="zh-CN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12700" y="5292804"/>
            <a:ext cx="24769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大脑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能量消耗、生育困难、肌肉发育不足、有大脑更聪明的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尼安德特人。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椭圆形标注 39"/>
          <p:cNvSpPr/>
          <p:nvPr/>
        </p:nvSpPr>
        <p:spPr>
          <a:xfrm rot="21438877" flipH="1">
            <a:off x="3484986" y="1047287"/>
            <a:ext cx="2477244" cy="2448000"/>
          </a:xfrm>
          <a:prstGeom prst="wedgeEllipseCallout">
            <a:avLst>
              <a:gd name="adj1" fmla="val -26202"/>
              <a:gd name="adj2" fmla="val 58433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453" t="-1356" r="1453" b="1356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26168" y="1195626"/>
            <a:ext cx="2476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火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美味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、病菌、咀嚼、消化、武力，不只智人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会用火。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椭圆形标注 41"/>
          <p:cNvSpPr>
            <a:spLocks/>
          </p:cNvSpPr>
          <p:nvPr/>
        </p:nvSpPr>
        <p:spPr>
          <a:xfrm rot="246095">
            <a:off x="6263186" y="1047514"/>
            <a:ext cx="2484000" cy="2448000"/>
          </a:xfrm>
          <a:prstGeom prst="wedgeEllipseCallout">
            <a:avLst>
              <a:gd name="adj1" fmla="val -26202"/>
              <a:gd name="adj2" fmla="val 58433"/>
            </a:avLst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7387" r="-20283" b="930"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8610600" y="914400"/>
            <a:ext cx="25908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语言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很多动物都有有声语言，鹦鹉的语言能力更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高。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椭圆形标注 44"/>
          <p:cNvSpPr/>
          <p:nvPr/>
        </p:nvSpPr>
        <p:spPr>
          <a:xfrm rot="4981429" flipH="1">
            <a:off x="8201672" y="2897051"/>
            <a:ext cx="2477244" cy="2425232"/>
          </a:xfrm>
          <a:prstGeom prst="wedgeEllipseCallout">
            <a:avLst>
              <a:gd name="adj1" fmla="val -26202"/>
              <a:gd name="adj2" fmla="val 58433"/>
            </a:avLst>
          </a:prstGeom>
          <a:blipFill dpi="0" rotWithShape="0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45"/>
          <p:cNvSpPr txBox="1"/>
          <p:nvPr/>
        </p:nvSpPr>
        <p:spPr>
          <a:xfrm>
            <a:off x="9601200" y="5365138"/>
            <a:ext cx="247697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社会性动物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蚂蚁、蜜蜂、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狼都是社会性动物，为什么不是它们进化到食物链顶端。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28600" y="737175"/>
            <a:ext cx="815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23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 animBg="1"/>
      <p:bldP spid="41" grpId="0"/>
      <p:bldP spid="42" grpId="0" animBg="1"/>
      <p:bldP spid="43" grpId="0"/>
      <p:bldP spid="45" grpId="0" animBg="1"/>
      <p:bldP spid="4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2209800"/>
            <a:ext cx="2324100" cy="2475144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>
            <a:solidFill>
              <a:schemeClr val="tx1"/>
            </a:solidFill>
          </a:ln>
          <a:ex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6" t="1594" r="7080" b="6475"/>
          <a:stretch/>
        </p:blipFill>
        <p:spPr bwMode="auto">
          <a:xfrm>
            <a:off x="7375909" y="2209800"/>
            <a:ext cx="2265031" cy="2475145"/>
          </a:xfrm>
          <a:custGeom>
            <a:avLst/>
            <a:gdLst>
              <a:gd name="connsiteX0" fmla="*/ 928093 w 1869206"/>
              <a:gd name="connsiteY0" fmla="*/ 0 h 2081482"/>
              <a:gd name="connsiteX1" fmla="*/ 935621 w 1869206"/>
              <a:gd name="connsiteY1" fmla="*/ 198 h 2081482"/>
              <a:gd name="connsiteX2" fmla="*/ 943150 w 1869206"/>
              <a:gd name="connsiteY2" fmla="*/ 0 h 2081482"/>
              <a:gd name="connsiteX3" fmla="*/ 945951 w 1869206"/>
              <a:gd name="connsiteY3" fmla="*/ 470 h 2081482"/>
              <a:gd name="connsiteX4" fmla="*/ 965904 w 1869206"/>
              <a:gd name="connsiteY4" fmla="*/ 995 h 2081482"/>
              <a:gd name="connsiteX5" fmla="*/ 1039564 w 1869206"/>
              <a:gd name="connsiteY5" fmla="*/ 25765 h 2081482"/>
              <a:gd name="connsiteX6" fmla="*/ 1765269 w 1869206"/>
              <a:gd name="connsiteY6" fmla="*/ 444751 h 2081482"/>
              <a:gd name="connsiteX7" fmla="*/ 1779837 w 1869206"/>
              <a:gd name="connsiteY7" fmla="*/ 455241 h 2081482"/>
              <a:gd name="connsiteX8" fmla="*/ 1782923 w 1869206"/>
              <a:gd name="connsiteY8" fmla="*/ 456915 h 2081482"/>
              <a:gd name="connsiteX9" fmla="*/ 1788131 w 1869206"/>
              <a:gd name="connsiteY9" fmla="*/ 461213 h 2081482"/>
              <a:gd name="connsiteX10" fmla="*/ 1797438 w 1869206"/>
              <a:gd name="connsiteY10" fmla="*/ 467915 h 2081482"/>
              <a:gd name="connsiteX11" fmla="*/ 1801248 w 1869206"/>
              <a:gd name="connsiteY11" fmla="*/ 472035 h 2081482"/>
              <a:gd name="connsiteX12" fmla="*/ 1811886 w 1869206"/>
              <a:gd name="connsiteY12" fmla="*/ 480812 h 2081482"/>
              <a:gd name="connsiteX13" fmla="*/ 1869206 w 1869206"/>
              <a:gd name="connsiteY13" fmla="*/ 619195 h 2081482"/>
              <a:gd name="connsiteX14" fmla="*/ 1869206 w 1869206"/>
              <a:gd name="connsiteY14" fmla="*/ 1457167 h 2081482"/>
              <a:gd name="connsiteX15" fmla="*/ 1835783 w 1869206"/>
              <a:gd name="connsiteY15" fmla="*/ 1566587 h 2081482"/>
              <a:gd name="connsiteX16" fmla="*/ 1831718 w 1869206"/>
              <a:gd name="connsiteY16" fmla="*/ 1571514 h 2081482"/>
              <a:gd name="connsiteX17" fmla="*/ 1823551 w 1869206"/>
              <a:gd name="connsiteY17" fmla="*/ 1584837 h 2081482"/>
              <a:gd name="connsiteX18" fmla="*/ 1765270 w 1869206"/>
              <a:gd name="connsiteY18" fmla="*/ 1636244 h 2081482"/>
              <a:gd name="connsiteX19" fmla="*/ 1039565 w 1869206"/>
              <a:gd name="connsiteY19" fmla="*/ 2055231 h 2081482"/>
              <a:gd name="connsiteX20" fmla="*/ 891061 w 1869206"/>
              <a:gd name="connsiteY20" fmla="*/ 2074781 h 2081482"/>
              <a:gd name="connsiteX21" fmla="*/ 876405 w 1869206"/>
              <a:gd name="connsiteY21" fmla="*/ 2069309 h 2081482"/>
              <a:gd name="connsiteX22" fmla="*/ 867824 w 1869206"/>
              <a:gd name="connsiteY22" fmla="*/ 2067367 h 2081482"/>
              <a:gd name="connsiteX23" fmla="*/ 831679 w 1869206"/>
              <a:gd name="connsiteY23" fmla="*/ 2051089 h 2081482"/>
              <a:gd name="connsiteX24" fmla="*/ 105974 w 1869206"/>
              <a:gd name="connsiteY24" fmla="*/ 1632103 h 2081482"/>
              <a:gd name="connsiteX25" fmla="*/ 93478 w 1869206"/>
              <a:gd name="connsiteY25" fmla="*/ 1623106 h 2081482"/>
              <a:gd name="connsiteX26" fmla="*/ 86284 w 1869206"/>
              <a:gd name="connsiteY26" fmla="*/ 1619201 h 2081482"/>
              <a:gd name="connsiteX27" fmla="*/ 74137 w 1869206"/>
              <a:gd name="connsiteY27" fmla="*/ 1609179 h 2081482"/>
              <a:gd name="connsiteX28" fmla="*/ 73804 w 1869206"/>
              <a:gd name="connsiteY28" fmla="*/ 1608939 h 2081482"/>
              <a:gd name="connsiteX29" fmla="*/ 73669 w 1869206"/>
              <a:gd name="connsiteY29" fmla="*/ 1608792 h 2081482"/>
              <a:gd name="connsiteX30" fmla="*/ 57320 w 1869206"/>
              <a:gd name="connsiteY30" fmla="*/ 1595303 h 2081482"/>
              <a:gd name="connsiteX31" fmla="*/ 0 w 1869206"/>
              <a:gd name="connsiteY31" fmla="*/ 1456920 h 2081482"/>
              <a:gd name="connsiteX32" fmla="*/ 0 w 1869206"/>
              <a:gd name="connsiteY32" fmla="*/ 618948 h 2081482"/>
              <a:gd name="connsiteX33" fmla="*/ 86284 w 1869206"/>
              <a:gd name="connsiteY33" fmla="*/ 456668 h 2081482"/>
              <a:gd name="connsiteX34" fmla="*/ 99033 w 1869206"/>
              <a:gd name="connsiteY34" fmla="*/ 449748 h 2081482"/>
              <a:gd name="connsiteX35" fmla="*/ 105973 w 1869206"/>
              <a:gd name="connsiteY35" fmla="*/ 444751 h 2081482"/>
              <a:gd name="connsiteX36" fmla="*/ 831678 w 1869206"/>
              <a:gd name="connsiteY36" fmla="*/ 25765 h 2081482"/>
              <a:gd name="connsiteX37" fmla="*/ 905339 w 1869206"/>
              <a:gd name="connsiteY37" fmla="*/ 995 h 2081482"/>
              <a:gd name="connsiteX38" fmla="*/ 925292 w 1869206"/>
              <a:gd name="connsiteY38" fmla="*/ 470 h 208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869206" h="2081482">
                <a:moveTo>
                  <a:pt x="928093" y="0"/>
                </a:moveTo>
                <a:lnTo>
                  <a:pt x="935621" y="198"/>
                </a:lnTo>
                <a:lnTo>
                  <a:pt x="943150" y="0"/>
                </a:lnTo>
                <a:lnTo>
                  <a:pt x="945951" y="470"/>
                </a:lnTo>
                <a:lnTo>
                  <a:pt x="965904" y="995"/>
                </a:lnTo>
                <a:cubicBezTo>
                  <a:pt x="991132" y="4126"/>
                  <a:pt x="1016163" y="12254"/>
                  <a:pt x="1039564" y="25765"/>
                </a:cubicBezTo>
                <a:lnTo>
                  <a:pt x="1765269" y="444751"/>
                </a:lnTo>
                <a:lnTo>
                  <a:pt x="1779837" y="455241"/>
                </a:lnTo>
                <a:lnTo>
                  <a:pt x="1782923" y="456915"/>
                </a:lnTo>
                <a:lnTo>
                  <a:pt x="1788131" y="461213"/>
                </a:lnTo>
                <a:lnTo>
                  <a:pt x="1797438" y="467915"/>
                </a:lnTo>
                <a:lnTo>
                  <a:pt x="1801248" y="472035"/>
                </a:lnTo>
                <a:lnTo>
                  <a:pt x="1811886" y="480812"/>
                </a:lnTo>
                <a:cubicBezTo>
                  <a:pt x="1847301" y="516228"/>
                  <a:pt x="1869206" y="565154"/>
                  <a:pt x="1869206" y="619195"/>
                </a:cubicBezTo>
                <a:lnTo>
                  <a:pt x="1869206" y="1457167"/>
                </a:lnTo>
                <a:cubicBezTo>
                  <a:pt x="1869206" y="1497699"/>
                  <a:pt x="1856885" y="1535352"/>
                  <a:pt x="1835783" y="1566587"/>
                </a:cubicBezTo>
                <a:lnTo>
                  <a:pt x="1831718" y="1571514"/>
                </a:lnTo>
                <a:lnTo>
                  <a:pt x="1823551" y="1584837"/>
                </a:lnTo>
                <a:cubicBezTo>
                  <a:pt x="1808226" y="1605120"/>
                  <a:pt x="1788671" y="1622734"/>
                  <a:pt x="1765270" y="1636244"/>
                </a:cubicBezTo>
                <a:lnTo>
                  <a:pt x="1039565" y="2055231"/>
                </a:lnTo>
                <a:cubicBezTo>
                  <a:pt x="992763" y="2082251"/>
                  <a:pt x="939440" y="2087744"/>
                  <a:pt x="891061" y="2074781"/>
                </a:cubicBezTo>
                <a:lnTo>
                  <a:pt x="876405" y="2069309"/>
                </a:lnTo>
                <a:lnTo>
                  <a:pt x="867824" y="2067367"/>
                </a:lnTo>
                <a:cubicBezTo>
                  <a:pt x="855488" y="2063254"/>
                  <a:pt x="843380" y="2057844"/>
                  <a:pt x="831679" y="2051089"/>
                </a:cubicBezTo>
                <a:lnTo>
                  <a:pt x="105974" y="1632103"/>
                </a:lnTo>
                <a:lnTo>
                  <a:pt x="93478" y="1623106"/>
                </a:lnTo>
                <a:lnTo>
                  <a:pt x="86284" y="1619201"/>
                </a:lnTo>
                <a:lnTo>
                  <a:pt x="74137" y="1609179"/>
                </a:lnTo>
                <a:lnTo>
                  <a:pt x="73804" y="1608939"/>
                </a:lnTo>
                <a:lnTo>
                  <a:pt x="73669" y="1608792"/>
                </a:lnTo>
                <a:lnTo>
                  <a:pt x="57320" y="1595303"/>
                </a:lnTo>
                <a:cubicBezTo>
                  <a:pt x="21904" y="1559888"/>
                  <a:pt x="0" y="1510963"/>
                  <a:pt x="0" y="1456920"/>
                </a:cubicBezTo>
                <a:lnTo>
                  <a:pt x="0" y="618948"/>
                </a:lnTo>
                <a:cubicBezTo>
                  <a:pt x="0" y="551396"/>
                  <a:pt x="34226" y="491837"/>
                  <a:pt x="86284" y="456668"/>
                </a:cubicBezTo>
                <a:lnTo>
                  <a:pt x="99033" y="449748"/>
                </a:lnTo>
                <a:lnTo>
                  <a:pt x="105973" y="444751"/>
                </a:lnTo>
                <a:lnTo>
                  <a:pt x="831678" y="25765"/>
                </a:lnTo>
                <a:cubicBezTo>
                  <a:pt x="855079" y="12254"/>
                  <a:pt x="880111" y="4126"/>
                  <a:pt x="905339" y="995"/>
                </a:cubicBezTo>
                <a:lnTo>
                  <a:pt x="925292" y="470"/>
                </a:lnTo>
                <a:close/>
              </a:path>
            </a:pathLst>
          </a:cu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91545" y="4937373"/>
            <a:ext cx="3657600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谎言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科技发展远超过地球人的三体人，竟然不会说谎，但地球上甚至连猴子都会说谎！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93475" y="4939605"/>
            <a:ext cx="45841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虚构</a:t>
            </a:r>
            <a:endParaRPr lang="en-US" altLang="zh-CN" sz="24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2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智人可以表达一种不存在的东西，而这种不存在的东西竟然会被智人所相信！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这种共同相信的故事，让智人可以灵活、大规模的合作，如金钱、国家、宗教、公司和男人。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524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智人进化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Why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Homo sapiens evolved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228600" y="737175"/>
            <a:ext cx="815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2667000"/>
            <a:ext cx="12192000" cy="2123658"/>
          </a:xfrm>
          <a:prstGeom prst="rect">
            <a:avLst/>
          </a:prstGeom>
          <a:solidFill>
            <a:schemeClr val="bg2"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智人的进化给其他生物带来了什么？</a:t>
            </a:r>
            <a:endParaRPr lang="en-US" altLang="zh-CN" sz="40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颤抖吧，这世界！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1258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0" y="1524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智人进化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How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Homo sapiens evolved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28600" y="737175"/>
            <a:ext cx="81534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7155997" y="1219200"/>
            <a:ext cx="489244" cy="544806"/>
            <a:chOff x="919857" y="4497019"/>
            <a:chExt cx="891828" cy="993110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7924800" y="12192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宗教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什么是宗教？为什么产生了宗教？宗教如何演化的？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155997" y="2269537"/>
            <a:ext cx="489244" cy="544806"/>
            <a:chOff x="919857" y="4497019"/>
            <a:chExt cx="891828" cy="993110"/>
          </a:xfrm>
        </p:grpSpPr>
        <p:sp>
          <p:nvSpPr>
            <p:cNvPr id="37" name="任意多边形 36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7924800" y="226953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金钱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什么是金钱？为什么产生了金钱？金钱是如何演化的？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7155997" y="3336337"/>
            <a:ext cx="489244" cy="544806"/>
            <a:chOff x="919857" y="4497019"/>
            <a:chExt cx="891828" cy="993110"/>
          </a:xfrm>
        </p:grpSpPr>
        <p:sp>
          <p:nvSpPr>
            <p:cNvPr id="49" name="任意多边形 48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7924800" y="333633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国家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什么是国家？为什么产生了国家？国家是如何演化成国家的？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7155997" y="4555537"/>
            <a:ext cx="489244" cy="544806"/>
            <a:chOff x="919857" y="4497019"/>
            <a:chExt cx="891828" cy="993110"/>
          </a:xfrm>
        </p:grpSpPr>
        <p:sp>
          <p:nvSpPr>
            <p:cNvPr id="65" name="任意多边形 64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7924800" y="4555537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资本主义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为什么是资本主义而不是财富主义？为什么自由经济行不通？信贷在资本主义中为何极为重要？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059997" y="1219200"/>
            <a:ext cx="489244" cy="544806"/>
            <a:chOff x="919857" y="4497019"/>
            <a:chExt cx="891828" cy="993110"/>
          </a:xfrm>
        </p:grpSpPr>
        <p:sp>
          <p:nvSpPr>
            <p:cNvPr id="69" name="任意多边形 68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1828800" y="1219200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认知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什么是认知？为什么认知是场革命？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为什么会产生文字？文字对智人有什么意义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1059997" y="2269537"/>
            <a:ext cx="489244" cy="544806"/>
            <a:chOff x="919857" y="4497019"/>
            <a:chExt cx="891828" cy="993110"/>
          </a:xfrm>
        </p:grpSpPr>
        <p:sp>
          <p:nvSpPr>
            <p:cNvPr id="77" name="任意多边形 76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8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TextBox 78"/>
          <p:cNvSpPr txBox="1"/>
          <p:nvPr/>
        </p:nvSpPr>
        <p:spPr>
          <a:xfrm>
            <a:off x="1828800" y="2269537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农业</a:t>
            </a: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为什么产生了农业？为什么农业是场革命？为什么驯化的是小麦和猪？农业对政治、宗教、人类的认知产生了什么影响？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1059997" y="3488737"/>
            <a:ext cx="489244" cy="544806"/>
            <a:chOff x="919857" y="4497019"/>
            <a:chExt cx="891828" cy="993110"/>
          </a:xfrm>
        </p:grpSpPr>
        <p:sp>
          <p:nvSpPr>
            <p:cNvPr id="81" name="任意多边形 80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2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1828800" y="3488737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科学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什么是科学？为什么科学是场革命？为什么科学始于西欧？什么是工业？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7155997" y="5715000"/>
            <a:ext cx="489244" cy="544806"/>
            <a:chOff x="919857" y="4497019"/>
            <a:chExt cx="891828" cy="993110"/>
          </a:xfrm>
        </p:grpSpPr>
        <p:sp>
          <p:nvSpPr>
            <p:cNvPr id="85" name="任意多边形 84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6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TextBox 86"/>
          <p:cNvSpPr txBox="1"/>
          <p:nvPr/>
        </p:nvSpPr>
        <p:spPr>
          <a:xfrm>
            <a:off x="7924800" y="5715000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快乐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什么是快乐？从社会学上讲快乐是什么？从生理学上讲快乐是什么？从佛学上讲快乐是什么？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059997" y="4648200"/>
            <a:ext cx="489244" cy="544806"/>
            <a:chOff x="919857" y="4497019"/>
            <a:chExt cx="891828" cy="993110"/>
          </a:xfrm>
        </p:grpSpPr>
        <p:sp>
          <p:nvSpPr>
            <p:cNvPr id="89" name="任意多边形 88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0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1828800" y="4648200"/>
            <a:ext cx="3657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战争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为什么欧亚大陆比非美大陆发达？为什么是欧洲征服了美洲？为什么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1945</a:t>
            </a: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年以后如此和平？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1059997" y="5736586"/>
            <a:ext cx="489244" cy="544806"/>
            <a:chOff x="919857" y="4497019"/>
            <a:chExt cx="891828" cy="993110"/>
          </a:xfrm>
        </p:grpSpPr>
        <p:sp>
          <p:nvSpPr>
            <p:cNvPr id="93" name="任意多边形 92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4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1828800" y="5736586"/>
            <a:ext cx="3657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未来</a:t>
            </a:r>
            <a:endParaRPr lang="en-US" altLang="zh-CN" sz="11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智人的未来是什么？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7496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9" grpId="0"/>
      <p:bldP spid="55" grpId="0"/>
      <p:bldP spid="67" grpId="0"/>
      <p:bldP spid="71" grpId="0"/>
      <p:bldP spid="79" grpId="0"/>
      <p:bldP spid="83" grpId="0"/>
      <p:bldP spid="87" grpId="0"/>
      <p:bldP spid="91" grpId="0"/>
      <p:bldP spid="9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0" y="152400"/>
            <a:ext cx="883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 答案在哪里 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 Where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is the answer?</a:t>
            </a: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228600" y="737175"/>
            <a:ext cx="7239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1205647" y="1863507"/>
            <a:ext cx="732414" cy="815592"/>
            <a:chOff x="919857" y="4497019"/>
            <a:chExt cx="891828" cy="993110"/>
          </a:xfrm>
        </p:grpSpPr>
        <p:sp>
          <p:nvSpPr>
            <p:cNvPr id="26" name="任意多边形 25"/>
            <p:cNvSpPr/>
            <p:nvPr/>
          </p:nvSpPr>
          <p:spPr>
            <a:xfrm rot="5400000">
              <a:off x="869216" y="454766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Freeform 815"/>
            <p:cNvSpPr>
              <a:spLocks noEditPoints="1"/>
            </p:cNvSpPr>
            <p:nvPr/>
          </p:nvSpPr>
          <p:spPr bwMode="auto">
            <a:xfrm>
              <a:off x="1208412" y="4678455"/>
              <a:ext cx="352425" cy="630238"/>
            </a:xfrm>
            <a:custGeom>
              <a:avLst/>
              <a:gdLst>
                <a:gd name="T0" fmla="*/ 80 w 94"/>
                <a:gd name="T1" fmla="*/ 14 h 168"/>
                <a:gd name="T2" fmla="*/ 60 w 94"/>
                <a:gd name="T3" fmla="*/ 2 h 168"/>
                <a:gd name="T4" fmla="*/ 47 w 94"/>
                <a:gd name="T5" fmla="*/ 0 h 168"/>
                <a:gd name="T6" fmla="*/ 14 w 94"/>
                <a:gd name="T7" fmla="*/ 14 h 168"/>
                <a:gd name="T8" fmla="*/ 0 w 94"/>
                <a:gd name="T9" fmla="*/ 47 h 168"/>
                <a:gd name="T10" fmla="*/ 0 w 94"/>
                <a:gd name="T11" fmla="*/ 52 h 168"/>
                <a:gd name="T12" fmla="*/ 6 w 94"/>
                <a:gd name="T13" fmla="*/ 70 h 168"/>
                <a:gd name="T14" fmla="*/ 23 w 94"/>
                <a:gd name="T15" fmla="*/ 122 h 168"/>
                <a:gd name="T16" fmla="*/ 24 w 94"/>
                <a:gd name="T17" fmla="*/ 128 h 168"/>
                <a:gd name="T18" fmla="*/ 30 w 94"/>
                <a:gd name="T19" fmla="*/ 134 h 168"/>
                <a:gd name="T20" fmla="*/ 64 w 94"/>
                <a:gd name="T21" fmla="*/ 134 h 168"/>
                <a:gd name="T22" fmla="*/ 70 w 94"/>
                <a:gd name="T23" fmla="*/ 128 h 168"/>
                <a:gd name="T24" fmla="*/ 71 w 94"/>
                <a:gd name="T25" fmla="*/ 122 h 168"/>
                <a:gd name="T26" fmla="*/ 88 w 94"/>
                <a:gd name="T27" fmla="*/ 70 h 168"/>
                <a:gd name="T28" fmla="*/ 94 w 94"/>
                <a:gd name="T29" fmla="*/ 52 h 168"/>
                <a:gd name="T30" fmla="*/ 94 w 94"/>
                <a:gd name="T31" fmla="*/ 47 h 168"/>
                <a:gd name="T32" fmla="*/ 80 w 94"/>
                <a:gd name="T33" fmla="*/ 14 h 168"/>
                <a:gd name="T34" fmla="*/ 82 w 94"/>
                <a:gd name="T35" fmla="*/ 51 h 168"/>
                <a:gd name="T36" fmla="*/ 78 w 94"/>
                <a:gd name="T37" fmla="*/ 64 h 168"/>
                <a:gd name="T38" fmla="*/ 59 w 94"/>
                <a:gd name="T39" fmla="*/ 121 h 168"/>
                <a:gd name="T40" fmla="*/ 59 w 94"/>
                <a:gd name="T41" fmla="*/ 122 h 168"/>
                <a:gd name="T42" fmla="*/ 53 w 94"/>
                <a:gd name="T43" fmla="*/ 122 h 168"/>
                <a:gd name="T44" fmla="*/ 53 w 94"/>
                <a:gd name="T45" fmla="*/ 100 h 168"/>
                <a:gd name="T46" fmla="*/ 41 w 94"/>
                <a:gd name="T47" fmla="*/ 100 h 168"/>
                <a:gd name="T48" fmla="*/ 41 w 94"/>
                <a:gd name="T49" fmla="*/ 122 h 168"/>
                <a:gd name="T50" fmla="*/ 35 w 94"/>
                <a:gd name="T51" fmla="*/ 122 h 168"/>
                <a:gd name="T52" fmla="*/ 35 w 94"/>
                <a:gd name="T53" fmla="*/ 121 h 168"/>
                <a:gd name="T54" fmla="*/ 17 w 94"/>
                <a:gd name="T55" fmla="*/ 67 h 168"/>
                <a:gd name="T56" fmla="*/ 17 w 94"/>
                <a:gd name="T57" fmla="*/ 66 h 168"/>
                <a:gd name="T58" fmla="*/ 16 w 94"/>
                <a:gd name="T59" fmla="*/ 64 h 168"/>
                <a:gd name="T60" fmla="*/ 12 w 94"/>
                <a:gd name="T61" fmla="*/ 51 h 168"/>
                <a:gd name="T62" fmla="*/ 12 w 94"/>
                <a:gd name="T63" fmla="*/ 47 h 168"/>
                <a:gd name="T64" fmla="*/ 22 w 94"/>
                <a:gd name="T65" fmla="*/ 23 h 168"/>
                <a:gd name="T66" fmla="*/ 47 w 94"/>
                <a:gd name="T67" fmla="*/ 12 h 168"/>
                <a:gd name="T68" fmla="*/ 57 w 94"/>
                <a:gd name="T69" fmla="*/ 14 h 168"/>
                <a:gd name="T70" fmla="*/ 72 w 94"/>
                <a:gd name="T71" fmla="*/ 23 h 168"/>
                <a:gd name="T72" fmla="*/ 82 w 94"/>
                <a:gd name="T73" fmla="*/ 47 h 168"/>
                <a:gd name="T74" fmla="*/ 82 w 94"/>
                <a:gd name="T75" fmla="*/ 51 h 168"/>
                <a:gd name="T76" fmla="*/ 28 w 94"/>
                <a:gd name="T77" fmla="*/ 154 h 168"/>
                <a:gd name="T78" fmla="*/ 66 w 94"/>
                <a:gd name="T79" fmla="*/ 154 h 168"/>
                <a:gd name="T80" fmla="*/ 66 w 94"/>
                <a:gd name="T81" fmla="*/ 142 h 168"/>
                <a:gd name="T82" fmla="*/ 28 w 94"/>
                <a:gd name="T83" fmla="*/ 142 h 168"/>
                <a:gd name="T84" fmla="*/ 28 w 94"/>
                <a:gd name="T85" fmla="*/ 154 h 168"/>
                <a:gd name="T86" fmla="*/ 36 w 94"/>
                <a:gd name="T87" fmla="*/ 168 h 168"/>
                <a:gd name="T88" fmla="*/ 58 w 94"/>
                <a:gd name="T89" fmla="*/ 168 h 168"/>
                <a:gd name="T90" fmla="*/ 58 w 94"/>
                <a:gd name="T91" fmla="*/ 161 h 168"/>
                <a:gd name="T92" fmla="*/ 36 w 94"/>
                <a:gd name="T93" fmla="*/ 161 h 168"/>
                <a:gd name="T94" fmla="*/ 36 w 94"/>
                <a:gd name="T95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4" h="168">
                  <a:moveTo>
                    <a:pt x="80" y="14"/>
                  </a:moveTo>
                  <a:cubicBezTo>
                    <a:pt x="75" y="9"/>
                    <a:pt x="68" y="4"/>
                    <a:pt x="60" y="2"/>
                  </a:cubicBezTo>
                  <a:cubicBezTo>
                    <a:pt x="56" y="1"/>
                    <a:pt x="52" y="0"/>
                    <a:pt x="47" y="0"/>
                  </a:cubicBezTo>
                  <a:cubicBezTo>
                    <a:pt x="34" y="0"/>
                    <a:pt x="23" y="5"/>
                    <a:pt x="14" y="14"/>
                  </a:cubicBezTo>
                  <a:cubicBezTo>
                    <a:pt x="5" y="23"/>
                    <a:pt x="0" y="35"/>
                    <a:pt x="0" y="47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" y="58"/>
                    <a:pt x="3" y="64"/>
                    <a:pt x="6" y="70"/>
                  </a:cubicBezTo>
                  <a:cubicBezTo>
                    <a:pt x="6" y="70"/>
                    <a:pt x="23" y="102"/>
                    <a:pt x="23" y="122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5" y="132"/>
                    <a:pt x="27" y="134"/>
                    <a:pt x="30" y="134"/>
                  </a:cubicBezTo>
                  <a:cubicBezTo>
                    <a:pt x="64" y="134"/>
                    <a:pt x="64" y="134"/>
                    <a:pt x="64" y="134"/>
                  </a:cubicBezTo>
                  <a:cubicBezTo>
                    <a:pt x="67" y="134"/>
                    <a:pt x="69" y="132"/>
                    <a:pt x="70" y="128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2"/>
                    <a:pt x="88" y="70"/>
                    <a:pt x="88" y="70"/>
                  </a:cubicBezTo>
                  <a:cubicBezTo>
                    <a:pt x="91" y="64"/>
                    <a:pt x="93" y="58"/>
                    <a:pt x="94" y="52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5"/>
                    <a:pt x="89" y="23"/>
                    <a:pt x="80" y="14"/>
                  </a:cubicBezTo>
                  <a:close/>
                  <a:moveTo>
                    <a:pt x="82" y="51"/>
                  </a:moveTo>
                  <a:cubicBezTo>
                    <a:pt x="81" y="56"/>
                    <a:pt x="80" y="60"/>
                    <a:pt x="78" y="64"/>
                  </a:cubicBezTo>
                  <a:cubicBezTo>
                    <a:pt x="76" y="68"/>
                    <a:pt x="59" y="99"/>
                    <a:pt x="59" y="121"/>
                  </a:cubicBezTo>
                  <a:cubicBezTo>
                    <a:pt x="59" y="122"/>
                    <a:pt x="59" y="122"/>
                    <a:pt x="59" y="12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41" y="100"/>
                    <a:pt x="41" y="100"/>
                    <a:pt x="41" y="100"/>
                  </a:cubicBezTo>
                  <a:cubicBezTo>
                    <a:pt x="41" y="122"/>
                    <a:pt x="41" y="122"/>
                    <a:pt x="41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5" y="105"/>
                    <a:pt x="26" y="83"/>
                    <a:pt x="17" y="67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4" y="60"/>
                    <a:pt x="13" y="56"/>
                    <a:pt x="12" y="51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38"/>
                    <a:pt x="16" y="29"/>
                    <a:pt x="22" y="23"/>
                  </a:cubicBezTo>
                  <a:cubicBezTo>
                    <a:pt x="29" y="16"/>
                    <a:pt x="38" y="12"/>
                    <a:pt x="47" y="12"/>
                  </a:cubicBezTo>
                  <a:cubicBezTo>
                    <a:pt x="50" y="12"/>
                    <a:pt x="54" y="13"/>
                    <a:pt x="57" y="14"/>
                  </a:cubicBezTo>
                  <a:cubicBezTo>
                    <a:pt x="63" y="15"/>
                    <a:pt x="68" y="18"/>
                    <a:pt x="72" y="23"/>
                  </a:cubicBezTo>
                  <a:cubicBezTo>
                    <a:pt x="78" y="29"/>
                    <a:pt x="82" y="38"/>
                    <a:pt x="82" y="47"/>
                  </a:cubicBezTo>
                  <a:lnTo>
                    <a:pt x="82" y="51"/>
                  </a:lnTo>
                  <a:close/>
                  <a:moveTo>
                    <a:pt x="28" y="154"/>
                  </a:moveTo>
                  <a:cubicBezTo>
                    <a:pt x="66" y="154"/>
                    <a:pt x="66" y="154"/>
                    <a:pt x="66" y="154"/>
                  </a:cubicBezTo>
                  <a:cubicBezTo>
                    <a:pt x="66" y="142"/>
                    <a:pt x="66" y="142"/>
                    <a:pt x="66" y="142"/>
                  </a:cubicBezTo>
                  <a:cubicBezTo>
                    <a:pt x="28" y="142"/>
                    <a:pt x="28" y="142"/>
                    <a:pt x="28" y="142"/>
                  </a:cubicBezTo>
                  <a:lnTo>
                    <a:pt x="28" y="154"/>
                  </a:lnTo>
                  <a:close/>
                  <a:moveTo>
                    <a:pt x="36" y="168"/>
                  </a:moveTo>
                  <a:cubicBezTo>
                    <a:pt x="58" y="168"/>
                    <a:pt x="58" y="168"/>
                    <a:pt x="58" y="168"/>
                  </a:cubicBezTo>
                  <a:cubicBezTo>
                    <a:pt x="58" y="161"/>
                    <a:pt x="58" y="161"/>
                    <a:pt x="58" y="161"/>
                  </a:cubicBezTo>
                  <a:cubicBezTo>
                    <a:pt x="36" y="161"/>
                    <a:pt x="36" y="161"/>
                    <a:pt x="36" y="161"/>
                  </a:cubicBezTo>
                  <a:lnTo>
                    <a:pt x="36" y="168"/>
                  </a:ln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85237" y="3349094"/>
            <a:ext cx="732414" cy="815592"/>
            <a:chOff x="10380316" y="1610539"/>
            <a:chExt cx="891828" cy="993110"/>
          </a:xfrm>
        </p:grpSpPr>
        <p:sp>
          <p:nvSpPr>
            <p:cNvPr id="29" name="任意多边形 28"/>
            <p:cNvSpPr/>
            <p:nvPr/>
          </p:nvSpPr>
          <p:spPr>
            <a:xfrm rot="5400000">
              <a:off x="10329675" y="1661180"/>
              <a:ext cx="993110" cy="891828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10537993" y="1857004"/>
              <a:ext cx="613916" cy="500180"/>
              <a:chOff x="8323263" y="-182563"/>
              <a:chExt cx="754063" cy="614364"/>
            </a:xfrm>
            <a:solidFill>
              <a:srgbClr val="2FA598"/>
            </a:solidFill>
          </p:grpSpPr>
          <p:sp>
            <p:nvSpPr>
              <p:cNvPr id="31" name="Freeform 786"/>
              <p:cNvSpPr>
                <a:spLocks noEditPoints="1"/>
              </p:cNvSpPr>
              <p:nvPr/>
            </p:nvSpPr>
            <p:spPr bwMode="auto">
              <a:xfrm>
                <a:off x="8650288" y="255588"/>
                <a:ext cx="427038" cy="168275"/>
              </a:xfrm>
              <a:custGeom>
                <a:avLst/>
                <a:gdLst>
                  <a:gd name="T0" fmla="*/ 105 w 114"/>
                  <a:gd name="T1" fmla="*/ 4 h 45"/>
                  <a:gd name="T2" fmla="*/ 85 w 114"/>
                  <a:gd name="T3" fmla="*/ 4 h 45"/>
                  <a:gd name="T4" fmla="*/ 69 w 114"/>
                  <a:gd name="T5" fmla="*/ 11 h 45"/>
                  <a:gd name="T6" fmla="*/ 64 w 114"/>
                  <a:gd name="T7" fmla="*/ 12 h 45"/>
                  <a:gd name="T8" fmla="*/ 69 w 114"/>
                  <a:gd name="T9" fmla="*/ 20 h 45"/>
                  <a:gd name="T10" fmla="*/ 65 w 114"/>
                  <a:gd name="T11" fmla="*/ 27 h 45"/>
                  <a:gd name="T12" fmla="*/ 58 w 114"/>
                  <a:gd name="T13" fmla="*/ 8 h 45"/>
                  <a:gd name="T14" fmla="*/ 63 w 114"/>
                  <a:gd name="T15" fmla="*/ 15 h 45"/>
                  <a:gd name="T16" fmla="*/ 58 w 114"/>
                  <a:gd name="T17" fmla="*/ 16 h 45"/>
                  <a:gd name="T18" fmla="*/ 63 w 114"/>
                  <a:gd name="T19" fmla="*/ 24 h 45"/>
                  <a:gd name="T20" fmla="*/ 58 w 114"/>
                  <a:gd name="T21" fmla="*/ 30 h 45"/>
                  <a:gd name="T22" fmla="*/ 52 w 114"/>
                  <a:gd name="T23" fmla="*/ 12 h 45"/>
                  <a:gd name="T24" fmla="*/ 56 w 114"/>
                  <a:gd name="T25" fmla="*/ 19 h 45"/>
                  <a:gd name="T26" fmla="*/ 52 w 114"/>
                  <a:gd name="T27" fmla="*/ 20 h 45"/>
                  <a:gd name="T28" fmla="*/ 56 w 114"/>
                  <a:gd name="T29" fmla="*/ 28 h 45"/>
                  <a:gd name="T30" fmla="*/ 46 w 114"/>
                  <a:gd name="T31" fmla="*/ 11 h 45"/>
                  <a:gd name="T32" fmla="*/ 45 w 114"/>
                  <a:gd name="T33" fmla="*/ 16 h 45"/>
                  <a:gd name="T34" fmla="*/ 50 w 114"/>
                  <a:gd name="T35" fmla="*/ 23 h 45"/>
                  <a:gd name="T36" fmla="*/ 45 w 114"/>
                  <a:gd name="T37" fmla="*/ 24 h 45"/>
                  <a:gd name="T38" fmla="*/ 17 w 114"/>
                  <a:gd name="T39" fmla="*/ 30 h 45"/>
                  <a:gd name="T40" fmla="*/ 23 w 114"/>
                  <a:gd name="T41" fmla="*/ 24 h 45"/>
                  <a:gd name="T42" fmla="*/ 24 w 114"/>
                  <a:gd name="T43" fmla="*/ 19 h 45"/>
                  <a:gd name="T44" fmla="*/ 21 w 114"/>
                  <a:gd name="T45" fmla="*/ 12 h 45"/>
                  <a:gd name="T46" fmla="*/ 25 w 114"/>
                  <a:gd name="T47" fmla="*/ 11 h 45"/>
                  <a:gd name="T48" fmla="*/ 25 w 114"/>
                  <a:gd name="T49" fmla="*/ 26 h 45"/>
                  <a:gd name="T50" fmla="*/ 30 w 114"/>
                  <a:gd name="T51" fmla="*/ 20 h 45"/>
                  <a:gd name="T52" fmla="*/ 31 w 114"/>
                  <a:gd name="T53" fmla="*/ 15 h 45"/>
                  <a:gd name="T54" fmla="*/ 28 w 114"/>
                  <a:gd name="T55" fmla="*/ 8 h 45"/>
                  <a:gd name="T56" fmla="*/ 36 w 114"/>
                  <a:gd name="T57" fmla="*/ 30 h 45"/>
                  <a:gd name="T58" fmla="*/ 32 w 114"/>
                  <a:gd name="T59" fmla="*/ 22 h 45"/>
                  <a:gd name="T60" fmla="*/ 37 w 114"/>
                  <a:gd name="T61" fmla="*/ 16 h 45"/>
                  <a:gd name="T62" fmla="*/ 38 w 114"/>
                  <a:gd name="T63" fmla="*/ 11 h 45"/>
                  <a:gd name="T64" fmla="*/ 38 w 114"/>
                  <a:gd name="T65" fmla="*/ 28 h 45"/>
                  <a:gd name="T66" fmla="*/ 43 w 114"/>
                  <a:gd name="T67" fmla="*/ 26 h 45"/>
                  <a:gd name="T68" fmla="*/ 39 w 114"/>
                  <a:gd name="T69" fmla="*/ 19 h 45"/>
                  <a:gd name="T70" fmla="*/ 44 w 114"/>
                  <a:gd name="T71" fmla="*/ 12 h 45"/>
                  <a:gd name="T72" fmla="*/ 71 w 114"/>
                  <a:gd name="T73" fmla="*/ 43 h 45"/>
                  <a:gd name="T74" fmla="*/ 71 w 114"/>
                  <a:gd name="T75" fmla="*/ 33 h 45"/>
                  <a:gd name="T76" fmla="*/ 76 w 114"/>
                  <a:gd name="T77" fmla="*/ 27 h 45"/>
                  <a:gd name="T78" fmla="*/ 71 w 114"/>
                  <a:gd name="T79" fmla="*/ 20 h 45"/>
                  <a:gd name="T80" fmla="*/ 76 w 114"/>
                  <a:gd name="T81" fmla="*/ 19 h 45"/>
                  <a:gd name="T82" fmla="*/ 71 w 114"/>
                  <a:gd name="T83" fmla="*/ 11 h 45"/>
                  <a:gd name="T84" fmla="*/ 71 w 114"/>
                  <a:gd name="T85" fmla="*/ 3 h 45"/>
                  <a:gd name="T86" fmla="*/ 79 w 114"/>
                  <a:gd name="T87" fmla="*/ 31 h 45"/>
                  <a:gd name="T88" fmla="*/ 83 w 114"/>
                  <a:gd name="T89" fmla="*/ 24 h 45"/>
                  <a:gd name="T90" fmla="*/ 82 w 114"/>
                  <a:gd name="T91" fmla="*/ 19 h 45"/>
                  <a:gd name="T92" fmla="*/ 77 w 114"/>
                  <a:gd name="T93" fmla="*/ 12 h 45"/>
                  <a:gd name="T94" fmla="*/ 81 w 114"/>
                  <a:gd name="T95" fmla="*/ 11 h 45"/>
                  <a:gd name="T96" fmla="*/ 85 w 114"/>
                  <a:gd name="T97" fmla="*/ 27 h 45"/>
                  <a:gd name="T98" fmla="*/ 89 w 114"/>
                  <a:gd name="T99" fmla="*/ 20 h 45"/>
                  <a:gd name="T100" fmla="*/ 88 w 114"/>
                  <a:gd name="T101" fmla="*/ 15 h 45"/>
                  <a:gd name="T102" fmla="*/ 83 w 114"/>
                  <a:gd name="T103" fmla="*/ 8 h 45"/>
                  <a:gd name="T104" fmla="*/ 97 w 114"/>
                  <a:gd name="T105" fmla="*/ 31 h 45"/>
                  <a:gd name="T106" fmla="*/ 91 w 114"/>
                  <a:gd name="T107" fmla="*/ 23 h 45"/>
                  <a:gd name="T108" fmla="*/ 95 w 114"/>
                  <a:gd name="T109" fmla="*/ 16 h 45"/>
                  <a:gd name="T110" fmla="*/ 94 w 114"/>
                  <a:gd name="T111" fmla="*/ 11 h 45"/>
                  <a:gd name="T112" fmla="*/ 89 w 114"/>
                  <a:gd name="T113" fmla="*/ 5 h 45"/>
                  <a:gd name="T114" fmla="*/ 101 w 114"/>
                  <a:gd name="T115" fmla="*/ 4 h 45"/>
                  <a:gd name="T116" fmla="*/ 101 w 114"/>
                  <a:gd name="T117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14" h="45">
                    <a:moveTo>
                      <a:pt x="16" y="0"/>
                    </a:moveTo>
                    <a:cubicBezTo>
                      <a:pt x="13" y="0"/>
                      <a:pt x="11" y="2"/>
                      <a:pt x="10" y="4"/>
                    </a:cubicBezTo>
                    <a:cubicBezTo>
                      <a:pt x="1" y="41"/>
                      <a:pt x="1" y="41"/>
                      <a:pt x="1" y="41"/>
                    </a:cubicBezTo>
                    <a:cubicBezTo>
                      <a:pt x="0" y="43"/>
                      <a:pt x="3" y="45"/>
                      <a:pt x="6" y="45"/>
                    </a:cubicBezTo>
                    <a:cubicBezTo>
                      <a:pt x="108" y="45"/>
                      <a:pt x="108" y="45"/>
                      <a:pt x="108" y="45"/>
                    </a:cubicBezTo>
                    <a:cubicBezTo>
                      <a:pt x="112" y="45"/>
                      <a:pt x="114" y="43"/>
                      <a:pt x="113" y="41"/>
                    </a:cubicBezTo>
                    <a:cubicBezTo>
                      <a:pt x="105" y="4"/>
                      <a:pt x="105" y="4"/>
                      <a:pt x="105" y="4"/>
                    </a:cubicBezTo>
                    <a:cubicBezTo>
                      <a:pt x="104" y="2"/>
                      <a:pt x="101" y="0"/>
                      <a:pt x="99" y="0"/>
                    </a:cubicBezTo>
                    <a:lnTo>
                      <a:pt x="16" y="0"/>
                    </a:lnTo>
                    <a:close/>
                    <a:moveTo>
                      <a:pt x="79" y="3"/>
                    </a:moveTo>
                    <a:cubicBezTo>
                      <a:pt x="79" y="3"/>
                      <a:pt x="79" y="2"/>
                      <a:pt x="80" y="2"/>
                    </a:cubicBezTo>
                    <a:cubicBezTo>
                      <a:pt x="83" y="2"/>
                      <a:pt x="83" y="2"/>
                      <a:pt x="83" y="2"/>
                    </a:cubicBezTo>
                    <a:cubicBezTo>
                      <a:pt x="84" y="2"/>
                      <a:pt x="84" y="3"/>
                      <a:pt x="85" y="3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5" y="5"/>
                      <a:pt x="84" y="5"/>
                      <a:pt x="83" y="5"/>
                    </a:cubicBezTo>
                    <a:cubicBezTo>
                      <a:pt x="81" y="5"/>
                      <a:pt x="81" y="5"/>
                      <a:pt x="81" y="5"/>
                    </a:cubicBezTo>
                    <a:cubicBezTo>
                      <a:pt x="80" y="5"/>
                      <a:pt x="79" y="5"/>
                      <a:pt x="79" y="4"/>
                    </a:cubicBezTo>
                    <a:lnTo>
                      <a:pt x="79" y="3"/>
                    </a:lnTo>
                    <a:close/>
                    <a:moveTo>
                      <a:pt x="64" y="8"/>
                    </a:moveTo>
                    <a:cubicBezTo>
                      <a:pt x="69" y="8"/>
                      <a:pt x="69" y="8"/>
                      <a:pt x="69" y="8"/>
                    </a:cubicBezTo>
                    <a:cubicBezTo>
                      <a:pt x="69" y="11"/>
                      <a:pt x="69" y="11"/>
                      <a:pt x="69" y="11"/>
                    </a:cubicBezTo>
                    <a:cubicBezTo>
                      <a:pt x="64" y="11"/>
                      <a:pt x="64" y="11"/>
                      <a:pt x="64" y="11"/>
                    </a:cubicBezTo>
                    <a:lnTo>
                      <a:pt x="64" y="8"/>
                    </a:lnTo>
                    <a:close/>
                    <a:moveTo>
                      <a:pt x="64" y="12"/>
                    </a:moveTo>
                    <a:cubicBezTo>
                      <a:pt x="69" y="12"/>
                      <a:pt x="69" y="12"/>
                      <a:pt x="69" y="12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4" y="12"/>
                    </a:lnTo>
                    <a:close/>
                    <a:moveTo>
                      <a:pt x="65" y="16"/>
                    </a:moveTo>
                    <a:cubicBezTo>
                      <a:pt x="69" y="16"/>
                      <a:pt x="69" y="16"/>
                      <a:pt x="69" y="16"/>
                    </a:cubicBezTo>
                    <a:cubicBezTo>
                      <a:pt x="69" y="19"/>
                      <a:pt x="69" y="19"/>
                      <a:pt x="69" y="19"/>
                    </a:cubicBezTo>
                    <a:cubicBezTo>
                      <a:pt x="65" y="19"/>
                      <a:pt x="65" y="19"/>
                      <a:pt x="65" y="19"/>
                    </a:cubicBezTo>
                    <a:lnTo>
                      <a:pt x="65" y="16"/>
                    </a:lnTo>
                    <a:close/>
                    <a:moveTo>
                      <a:pt x="65" y="20"/>
                    </a:moveTo>
                    <a:cubicBezTo>
                      <a:pt x="69" y="20"/>
                      <a:pt x="69" y="20"/>
                      <a:pt x="69" y="20"/>
                    </a:cubicBezTo>
                    <a:cubicBezTo>
                      <a:pt x="70" y="23"/>
                      <a:pt x="70" y="23"/>
                      <a:pt x="70" y="23"/>
                    </a:cubicBezTo>
                    <a:cubicBezTo>
                      <a:pt x="65" y="23"/>
                      <a:pt x="65" y="23"/>
                      <a:pt x="65" y="23"/>
                    </a:cubicBezTo>
                    <a:lnTo>
                      <a:pt x="65" y="20"/>
                    </a:lnTo>
                    <a:close/>
                    <a:moveTo>
                      <a:pt x="65" y="24"/>
                    </a:moveTo>
                    <a:cubicBezTo>
                      <a:pt x="70" y="24"/>
                      <a:pt x="70" y="24"/>
                      <a:pt x="70" y="24"/>
                    </a:cubicBezTo>
                    <a:cubicBezTo>
                      <a:pt x="70" y="27"/>
                      <a:pt x="70" y="27"/>
                      <a:pt x="70" y="27"/>
                    </a:cubicBezTo>
                    <a:cubicBezTo>
                      <a:pt x="65" y="27"/>
                      <a:pt x="65" y="27"/>
                      <a:pt x="65" y="27"/>
                    </a:cubicBezTo>
                    <a:lnTo>
                      <a:pt x="65" y="24"/>
                    </a:lnTo>
                    <a:close/>
                    <a:moveTo>
                      <a:pt x="65" y="28"/>
                    </a:moveTo>
                    <a:cubicBezTo>
                      <a:pt x="70" y="28"/>
                      <a:pt x="70" y="28"/>
                      <a:pt x="70" y="28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65" y="31"/>
                      <a:pt x="65" y="31"/>
                      <a:pt x="65" y="31"/>
                    </a:cubicBezTo>
                    <a:lnTo>
                      <a:pt x="65" y="28"/>
                    </a:lnTo>
                    <a:close/>
                    <a:moveTo>
                      <a:pt x="58" y="8"/>
                    </a:moveTo>
                    <a:cubicBezTo>
                      <a:pt x="63" y="8"/>
                      <a:pt x="63" y="8"/>
                      <a:pt x="63" y="8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58" y="11"/>
                      <a:pt x="58" y="11"/>
                      <a:pt x="58" y="11"/>
                    </a:cubicBezTo>
                    <a:lnTo>
                      <a:pt x="58" y="8"/>
                    </a:lnTo>
                    <a:close/>
                    <a:moveTo>
                      <a:pt x="58" y="12"/>
                    </a:moveTo>
                    <a:cubicBezTo>
                      <a:pt x="63" y="12"/>
                      <a:pt x="63" y="12"/>
                      <a:pt x="63" y="12"/>
                    </a:cubicBezTo>
                    <a:cubicBezTo>
                      <a:pt x="63" y="15"/>
                      <a:pt x="63" y="15"/>
                      <a:pt x="63" y="15"/>
                    </a:cubicBezTo>
                    <a:cubicBezTo>
                      <a:pt x="58" y="15"/>
                      <a:pt x="58" y="15"/>
                      <a:pt x="58" y="15"/>
                    </a:cubicBezTo>
                    <a:lnTo>
                      <a:pt x="58" y="12"/>
                    </a:lnTo>
                    <a:close/>
                    <a:moveTo>
                      <a:pt x="58" y="16"/>
                    </a:moveTo>
                    <a:cubicBezTo>
                      <a:pt x="63" y="16"/>
                      <a:pt x="63" y="16"/>
                      <a:pt x="63" y="16"/>
                    </a:cubicBezTo>
                    <a:cubicBezTo>
                      <a:pt x="63" y="19"/>
                      <a:pt x="63" y="19"/>
                      <a:pt x="63" y="19"/>
                    </a:cubicBezTo>
                    <a:cubicBezTo>
                      <a:pt x="58" y="19"/>
                      <a:pt x="58" y="19"/>
                      <a:pt x="58" y="19"/>
                    </a:cubicBezTo>
                    <a:lnTo>
                      <a:pt x="58" y="16"/>
                    </a:lnTo>
                    <a:close/>
                    <a:moveTo>
                      <a:pt x="58" y="20"/>
                    </a:moveTo>
                    <a:cubicBezTo>
                      <a:pt x="63" y="20"/>
                      <a:pt x="63" y="20"/>
                      <a:pt x="63" y="20"/>
                    </a:cubicBezTo>
                    <a:cubicBezTo>
                      <a:pt x="63" y="23"/>
                      <a:pt x="63" y="23"/>
                      <a:pt x="63" y="23"/>
                    </a:cubicBezTo>
                    <a:cubicBezTo>
                      <a:pt x="58" y="23"/>
                      <a:pt x="58" y="23"/>
                      <a:pt x="58" y="23"/>
                    </a:cubicBezTo>
                    <a:lnTo>
                      <a:pt x="58" y="20"/>
                    </a:lnTo>
                    <a:close/>
                    <a:moveTo>
                      <a:pt x="58" y="24"/>
                    </a:moveTo>
                    <a:cubicBezTo>
                      <a:pt x="63" y="24"/>
                      <a:pt x="63" y="24"/>
                      <a:pt x="63" y="24"/>
                    </a:cubicBezTo>
                    <a:cubicBezTo>
                      <a:pt x="63" y="27"/>
                      <a:pt x="63" y="27"/>
                      <a:pt x="63" y="27"/>
                    </a:cubicBezTo>
                    <a:cubicBezTo>
                      <a:pt x="58" y="27"/>
                      <a:pt x="58" y="27"/>
                      <a:pt x="58" y="27"/>
                    </a:cubicBezTo>
                    <a:lnTo>
                      <a:pt x="58" y="24"/>
                    </a:lnTo>
                    <a:close/>
                    <a:moveTo>
                      <a:pt x="58" y="28"/>
                    </a:moveTo>
                    <a:cubicBezTo>
                      <a:pt x="63" y="28"/>
                      <a:pt x="63" y="28"/>
                      <a:pt x="63" y="28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58" y="30"/>
                      <a:pt x="58" y="30"/>
                      <a:pt x="58" y="30"/>
                    </a:cubicBezTo>
                    <a:lnTo>
                      <a:pt x="58" y="28"/>
                    </a:lnTo>
                    <a:close/>
                    <a:moveTo>
                      <a:pt x="52" y="8"/>
                    </a:moveTo>
                    <a:cubicBezTo>
                      <a:pt x="57" y="8"/>
                      <a:pt x="57" y="8"/>
                      <a:pt x="57" y="8"/>
                    </a:cubicBezTo>
                    <a:cubicBezTo>
                      <a:pt x="57" y="11"/>
                      <a:pt x="57" y="11"/>
                      <a:pt x="57" y="11"/>
                    </a:cubicBezTo>
                    <a:cubicBezTo>
                      <a:pt x="52" y="11"/>
                      <a:pt x="52" y="11"/>
                      <a:pt x="52" y="11"/>
                    </a:cubicBezTo>
                    <a:lnTo>
                      <a:pt x="52" y="8"/>
                    </a:lnTo>
                    <a:close/>
                    <a:moveTo>
                      <a:pt x="52" y="12"/>
                    </a:moveTo>
                    <a:cubicBezTo>
                      <a:pt x="56" y="12"/>
                      <a:pt x="56" y="12"/>
                      <a:pt x="56" y="12"/>
                    </a:cubicBezTo>
                    <a:cubicBezTo>
                      <a:pt x="56" y="15"/>
                      <a:pt x="56" y="15"/>
                      <a:pt x="56" y="15"/>
                    </a:cubicBezTo>
                    <a:cubicBezTo>
                      <a:pt x="52" y="15"/>
                      <a:pt x="52" y="15"/>
                      <a:pt x="52" y="15"/>
                    </a:cubicBezTo>
                    <a:lnTo>
                      <a:pt x="52" y="12"/>
                    </a:lnTo>
                    <a:close/>
                    <a:moveTo>
                      <a:pt x="52" y="16"/>
                    </a:move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9"/>
                      <a:pt x="56" y="19"/>
                      <a:pt x="56" y="19"/>
                    </a:cubicBezTo>
                    <a:cubicBezTo>
                      <a:pt x="52" y="19"/>
                      <a:pt x="52" y="19"/>
                      <a:pt x="52" y="19"/>
                    </a:cubicBezTo>
                    <a:lnTo>
                      <a:pt x="52" y="16"/>
                    </a:lnTo>
                    <a:close/>
                    <a:moveTo>
                      <a:pt x="52" y="20"/>
                    </a:moveTo>
                    <a:cubicBezTo>
                      <a:pt x="56" y="20"/>
                      <a:pt x="56" y="20"/>
                      <a:pt x="56" y="20"/>
                    </a:cubicBezTo>
                    <a:cubicBezTo>
                      <a:pt x="56" y="23"/>
                      <a:pt x="56" y="23"/>
                      <a:pt x="56" y="23"/>
                    </a:cubicBezTo>
                    <a:cubicBezTo>
                      <a:pt x="52" y="23"/>
                      <a:pt x="52" y="23"/>
                      <a:pt x="52" y="23"/>
                    </a:cubicBezTo>
                    <a:lnTo>
                      <a:pt x="52" y="20"/>
                    </a:lnTo>
                    <a:close/>
                    <a:moveTo>
                      <a:pt x="52" y="24"/>
                    </a:moveTo>
                    <a:cubicBezTo>
                      <a:pt x="56" y="24"/>
                      <a:pt x="56" y="24"/>
                      <a:pt x="56" y="24"/>
                    </a:cubicBezTo>
                    <a:cubicBezTo>
                      <a:pt x="56" y="27"/>
                      <a:pt x="56" y="27"/>
                      <a:pt x="56" y="27"/>
                    </a:cubicBezTo>
                    <a:cubicBezTo>
                      <a:pt x="51" y="26"/>
                      <a:pt x="51" y="26"/>
                      <a:pt x="51" y="26"/>
                    </a:cubicBezTo>
                    <a:lnTo>
                      <a:pt x="52" y="24"/>
                    </a:lnTo>
                    <a:close/>
                    <a:moveTo>
                      <a:pt x="51" y="28"/>
                    </a:moveTo>
                    <a:cubicBezTo>
                      <a:pt x="56" y="28"/>
                      <a:pt x="56" y="28"/>
                      <a:pt x="56" y="28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1" y="30"/>
                      <a:pt x="51" y="30"/>
                      <a:pt x="51" y="30"/>
                    </a:cubicBezTo>
                    <a:lnTo>
                      <a:pt x="51" y="28"/>
                    </a:lnTo>
                    <a:close/>
                    <a:moveTo>
                      <a:pt x="46" y="8"/>
                    </a:moveTo>
                    <a:cubicBezTo>
                      <a:pt x="50" y="8"/>
                      <a:pt x="50" y="8"/>
                      <a:pt x="50" y="8"/>
                    </a:cubicBezTo>
                    <a:cubicBezTo>
                      <a:pt x="50" y="11"/>
                      <a:pt x="50" y="11"/>
                      <a:pt x="50" y="11"/>
                    </a:cubicBezTo>
                    <a:cubicBezTo>
                      <a:pt x="46" y="11"/>
                      <a:pt x="46" y="11"/>
                      <a:pt x="46" y="11"/>
                    </a:cubicBezTo>
                    <a:lnTo>
                      <a:pt x="46" y="8"/>
                    </a:lnTo>
                    <a:close/>
                    <a:moveTo>
                      <a:pt x="46" y="12"/>
                    </a:moveTo>
                    <a:cubicBezTo>
                      <a:pt x="50" y="12"/>
                      <a:pt x="50" y="12"/>
                      <a:pt x="50" y="12"/>
                    </a:cubicBezTo>
                    <a:cubicBezTo>
                      <a:pt x="50" y="15"/>
                      <a:pt x="50" y="15"/>
                      <a:pt x="50" y="15"/>
                    </a:cubicBezTo>
                    <a:cubicBezTo>
                      <a:pt x="46" y="15"/>
                      <a:pt x="46" y="15"/>
                      <a:pt x="46" y="15"/>
                    </a:cubicBezTo>
                    <a:lnTo>
                      <a:pt x="46" y="12"/>
                    </a:lnTo>
                    <a:close/>
                    <a:moveTo>
                      <a:pt x="45" y="16"/>
                    </a:move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5" y="19"/>
                      <a:pt x="45" y="19"/>
                      <a:pt x="45" y="19"/>
                    </a:cubicBezTo>
                    <a:lnTo>
                      <a:pt x="45" y="16"/>
                    </a:lnTo>
                    <a:close/>
                    <a:moveTo>
                      <a:pt x="45" y="20"/>
                    </a:moveTo>
                    <a:cubicBezTo>
                      <a:pt x="50" y="20"/>
                      <a:pt x="50" y="20"/>
                      <a:pt x="50" y="20"/>
                    </a:cubicBezTo>
                    <a:cubicBezTo>
                      <a:pt x="50" y="23"/>
                      <a:pt x="50" y="23"/>
                      <a:pt x="50" y="23"/>
                    </a:cubicBezTo>
                    <a:cubicBezTo>
                      <a:pt x="45" y="23"/>
                      <a:pt x="45" y="23"/>
                      <a:pt x="45" y="23"/>
                    </a:cubicBezTo>
                    <a:lnTo>
                      <a:pt x="45" y="20"/>
                    </a:lnTo>
                    <a:close/>
                    <a:moveTo>
                      <a:pt x="45" y="24"/>
                    </a:moveTo>
                    <a:cubicBezTo>
                      <a:pt x="50" y="24"/>
                      <a:pt x="50" y="24"/>
                      <a:pt x="50" y="24"/>
                    </a:cubicBezTo>
                    <a:cubicBezTo>
                      <a:pt x="50" y="26"/>
                      <a:pt x="50" y="26"/>
                      <a:pt x="50" y="26"/>
                    </a:cubicBezTo>
                    <a:cubicBezTo>
                      <a:pt x="45" y="26"/>
                      <a:pt x="45" y="26"/>
                      <a:pt x="45" y="26"/>
                    </a:cubicBezTo>
                    <a:lnTo>
                      <a:pt x="45" y="24"/>
                    </a:lnTo>
                    <a:close/>
                    <a:moveTo>
                      <a:pt x="45" y="28"/>
                    </a:moveTo>
                    <a:cubicBezTo>
                      <a:pt x="50" y="28"/>
                      <a:pt x="50" y="28"/>
                      <a:pt x="50" y="28"/>
                    </a:cubicBezTo>
                    <a:cubicBezTo>
                      <a:pt x="49" y="30"/>
                      <a:pt x="49" y="30"/>
                      <a:pt x="49" y="30"/>
                    </a:cubicBezTo>
                    <a:cubicBezTo>
                      <a:pt x="44" y="30"/>
                      <a:pt x="44" y="30"/>
                      <a:pt x="44" y="30"/>
                    </a:cubicBezTo>
                    <a:lnTo>
                      <a:pt x="45" y="28"/>
                    </a:lnTo>
                    <a:close/>
                    <a:moveTo>
                      <a:pt x="22" y="30"/>
                    </a:moveTo>
                    <a:cubicBezTo>
                      <a:pt x="17" y="30"/>
                      <a:pt x="17" y="30"/>
                      <a:pt x="17" y="30"/>
                    </a:cubicBezTo>
                    <a:cubicBezTo>
                      <a:pt x="18" y="27"/>
                      <a:pt x="18" y="27"/>
                      <a:pt x="18" y="27"/>
                    </a:cubicBezTo>
                    <a:cubicBezTo>
                      <a:pt x="23" y="27"/>
                      <a:pt x="23" y="27"/>
                      <a:pt x="23" y="27"/>
                    </a:cubicBezTo>
                    <a:lnTo>
                      <a:pt x="22" y="30"/>
                    </a:lnTo>
                    <a:close/>
                    <a:moveTo>
                      <a:pt x="23" y="26"/>
                    </a:move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4"/>
                      <a:pt x="18" y="24"/>
                      <a:pt x="18" y="24"/>
                    </a:cubicBezTo>
                    <a:cubicBezTo>
                      <a:pt x="23" y="24"/>
                      <a:pt x="23" y="24"/>
                      <a:pt x="23" y="24"/>
                    </a:cubicBezTo>
                    <a:lnTo>
                      <a:pt x="23" y="26"/>
                    </a:lnTo>
                    <a:close/>
                    <a:moveTo>
                      <a:pt x="23" y="22"/>
                    </a:moveTo>
                    <a:cubicBezTo>
                      <a:pt x="19" y="22"/>
                      <a:pt x="19" y="22"/>
                      <a:pt x="19" y="22"/>
                    </a:cubicBezTo>
                    <a:cubicBezTo>
                      <a:pt x="19" y="20"/>
                      <a:pt x="19" y="20"/>
                      <a:pt x="19" y="20"/>
                    </a:cubicBezTo>
                    <a:cubicBezTo>
                      <a:pt x="24" y="20"/>
                      <a:pt x="24" y="20"/>
                      <a:pt x="24" y="20"/>
                    </a:cubicBezTo>
                    <a:lnTo>
                      <a:pt x="23" y="22"/>
                    </a:lnTo>
                    <a:close/>
                    <a:moveTo>
                      <a:pt x="24" y="19"/>
                    </a:moveTo>
                    <a:cubicBezTo>
                      <a:pt x="19" y="18"/>
                      <a:pt x="19" y="18"/>
                      <a:pt x="19" y="18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5" y="16"/>
                      <a:pt x="25" y="16"/>
                      <a:pt x="25" y="16"/>
                    </a:cubicBezTo>
                    <a:lnTo>
                      <a:pt x="24" y="19"/>
                    </a:lnTo>
                    <a:close/>
                    <a:moveTo>
                      <a:pt x="25" y="15"/>
                    </a:moveTo>
                    <a:cubicBezTo>
                      <a:pt x="20" y="15"/>
                      <a:pt x="20" y="15"/>
                      <a:pt x="20" y="15"/>
                    </a:cubicBezTo>
                    <a:cubicBezTo>
                      <a:pt x="21" y="12"/>
                      <a:pt x="21" y="12"/>
                      <a:pt x="21" y="12"/>
                    </a:cubicBezTo>
                    <a:cubicBezTo>
                      <a:pt x="25" y="12"/>
                      <a:pt x="25" y="12"/>
                      <a:pt x="25" y="12"/>
                    </a:cubicBezTo>
                    <a:lnTo>
                      <a:pt x="25" y="15"/>
                    </a:lnTo>
                    <a:close/>
                    <a:moveTo>
                      <a:pt x="25" y="1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1" y="8"/>
                      <a:pt x="21" y="8"/>
                      <a:pt x="21" y="8"/>
                    </a:cubicBezTo>
                    <a:cubicBezTo>
                      <a:pt x="26" y="8"/>
                      <a:pt x="26" y="8"/>
                      <a:pt x="26" y="8"/>
                    </a:cubicBezTo>
                    <a:lnTo>
                      <a:pt x="25" y="11"/>
                    </a:lnTo>
                    <a:close/>
                    <a:moveTo>
                      <a:pt x="29" y="30"/>
                    </a:moveTo>
                    <a:cubicBezTo>
                      <a:pt x="24" y="30"/>
                      <a:pt x="24" y="30"/>
                      <a:pt x="24" y="30"/>
                    </a:cubicBezTo>
                    <a:cubicBezTo>
                      <a:pt x="24" y="27"/>
                      <a:pt x="24" y="27"/>
                      <a:pt x="24" y="27"/>
                    </a:cubicBezTo>
                    <a:cubicBezTo>
                      <a:pt x="29" y="28"/>
                      <a:pt x="29" y="28"/>
                      <a:pt x="29" y="28"/>
                    </a:cubicBezTo>
                    <a:lnTo>
                      <a:pt x="29" y="30"/>
                    </a:lnTo>
                    <a:close/>
                    <a:moveTo>
                      <a:pt x="29" y="26"/>
                    </a:moveTo>
                    <a:cubicBezTo>
                      <a:pt x="25" y="26"/>
                      <a:pt x="25" y="26"/>
                      <a:pt x="25" y="26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30" y="24"/>
                      <a:pt x="30" y="24"/>
                      <a:pt x="30" y="24"/>
                    </a:cubicBezTo>
                    <a:lnTo>
                      <a:pt x="29" y="26"/>
                    </a:lnTo>
                    <a:close/>
                    <a:moveTo>
                      <a:pt x="30" y="22"/>
                    </a:moveTo>
                    <a:cubicBezTo>
                      <a:pt x="25" y="22"/>
                      <a:pt x="25" y="22"/>
                      <a:pt x="25" y="22"/>
                    </a:cubicBezTo>
                    <a:cubicBezTo>
                      <a:pt x="26" y="20"/>
                      <a:pt x="26" y="20"/>
                      <a:pt x="26" y="20"/>
                    </a:cubicBezTo>
                    <a:cubicBezTo>
                      <a:pt x="30" y="20"/>
                      <a:pt x="30" y="20"/>
                      <a:pt x="30" y="20"/>
                    </a:cubicBezTo>
                    <a:lnTo>
                      <a:pt x="30" y="22"/>
                    </a:lnTo>
                    <a:close/>
                    <a:moveTo>
                      <a:pt x="31" y="19"/>
                    </a:moveTo>
                    <a:cubicBezTo>
                      <a:pt x="26" y="19"/>
                      <a:pt x="26" y="19"/>
                      <a:pt x="26" y="19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31" y="16"/>
                      <a:pt x="31" y="16"/>
                      <a:pt x="31" y="16"/>
                    </a:cubicBezTo>
                    <a:lnTo>
                      <a:pt x="31" y="19"/>
                    </a:lnTo>
                    <a:close/>
                    <a:moveTo>
                      <a:pt x="31" y="15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27" y="12"/>
                      <a:pt x="27" y="12"/>
                      <a:pt x="27" y="12"/>
                    </a:cubicBezTo>
                    <a:cubicBezTo>
                      <a:pt x="31" y="12"/>
                      <a:pt x="31" y="12"/>
                      <a:pt x="31" y="12"/>
                    </a:cubicBezTo>
                    <a:lnTo>
                      <a:pt x="31" y="15"/>
                    </a:lnTo>
                    <a:close/>
                    <a:moveTo>
                      <a:pt x="32" y="11"/>
                    </a:moveTo>
                    <a:cubicBezTo>
                      <a:pt x="27" y="11"/>
                      <a:pt x="27" y="11"/>
                      <a:pt x="27" y="11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lnTo>
                      <a:pt x="32" y="11"/>
                    </a:lnTo>
                    <a:close/>
                    <a:moveTo>
                      <a:pt x="36" y="30"/>
                    </a:moveTo>
                    <a:cubicBezTo>
                      <a:pt x="31" y="30"/>
                      <a:pt x="31" y="30"/>
                      <a:pt x="31" y="30"/>
                    </a:cubicBezTo>
                    <a:cubicBezTo>
                      <a:pt x="31" y="28"/>
                      <a:pt x="31" y="28"/>
                      <a:pt x="31" y="28"/>
                    </a:cubicBezTo>
                    <a:cubicBezTo>
                      <a:pt x="36" y="28"/>
                      <a:pt x="36" y="28"/>
                      <a:pt x="36" y="28"/>
                    </a:cubicBezTo>
                    <a:lnTo>
                      <a:pt x="36" y="30"/>
                    </a:lnTo>
                    <a:close/>
                    <a:moveTo>
                      <a:pt x="36" y="26"/>
                    </a:moveTo>
                    <a:cubicBezTo>
                      <a:pt x="31" y="26"/>
                      <a:pt x="31" y="26"/>
                      <a:pt x="31" y="26"/>
                    </a:cubicBezTo>
                    <a:cubicBezTo>
                      <a:pt x="32" y="24"/>
                      <a:pt x="32" y="24"/>
                      <a:pt x="32" y="24"/>
                    </a:cubicBezTo>
                    <a:cubicBezTo>
                      <a:pt x="36" y="24"/>
                      <a:pt x="36" y="24"/>
                      <a:pt x="36" y="24"/>
                    </a:cubicBezTo>
                    <a:lnTo>
                      <a:pt x="36" y="26"/>
                    </a:lnTo>
                    <a:close/>
                    <a:moveTo>
                      <a:pt x="37" y="22"/>
                    </a:moveTo>
                    <a:cubicBezTo>
                      <a:pt x="32" y="22"/>
                      <a:pt x="32" y="22"/>
                      <a:pt x="32" y="22"/>
                    </a:cubicBezTo>
                    <a:cubicBezTo>
                      <a:pt x="32" y="20"/>
                      <a:pt x="32" y="20"/>
                      <a:pt x="32" y="20"/>
                    </a:cubicBezTo>
                    <a:cubicBezTo>
                      <a:pt x="37" y="20"/>
                      <a:pt x="37" y="20"/>
                      <a:pt x="37" y="20"/>
                    </a:cubicBezTo>
                    <a:lnTo>
                      <a:pt x="37" y="22"/>
                    </a:lnTo>
                    <a:close/>
                    <a:moveTo>
                      <a:pt x="37" y="19"/>
                    </a:moveTo>
                    <a:cubicBezTo>
                      <a:pt x="32" y="19"/>
                      <a:pt x="32" y="19"/>
                      <a:pt x="32" y="19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7" y="16"/>
                      <a:pt x="37" y="16"/>
                      <a:pt x="37" y="16"/>
                    </a:cubicBezTo>
                    <a:lnTo>
                      <a:pt x="37" y="19"/>
                    </a:lnTo>
                    <a:close/>
                    <a:moveTo>
                      <a:pt x="37" y="15"/>
                    </a:moveTo>
                    <a:cubicBezTo>
                      <a:pt x="33" y="15"/>
                      <a:pt x="33" y="15"/>
                      <a:pt x="33" y="15"/>
                    </a:cubicBezTo>
                    <a:cubicBezTo>
                      <a:pt x="33" y="12"/>
                      <a:pt x="33" y="12"/>
                      <a:pt x="33" y="12"/>
                    </a:cubicBezTo>
                    <a:cubicBezTo>
                      <a:pt x="38" y="12"/>
                      <a:pt x="38" y="12"/>
                      <a:pt x="38" y="12"/>
                    </a:cubicBezTo>
                    <a:lnTo>
                      <a:pt x="37" y="15"/>
                    </a:lnTo>
                    <a:close/>
                    <a:moveTo>
                      <a:pt x="38" y="11"/>
                    </a:moveTo>
                    <a:cubicBezTo>
                      <a:pt x="33" y="11"/>
                      <a:pt x="33" y="11"/>
                      <a:pt x="33" y="11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8" y="8"/>
                      <a:pt x="38" y="8"/>
                      <a:pt x="38" y="8"/>
                    </a:cubicBezTo>
                    <a:lnTo>
                      <a:pt x="38" y="11"/>
                    </a:lnTo>
                    <a:close/>
                    <a:moveTo>
                      <a:pt x="43" y="30"/>
                    </a:moveTo>
                    <a:cubicBezTo>
                      <a:pt x="38" y="30"/>
                      <a:pt x="38" y="30"/>
                      <a:pt x="38" y="30"/>
                    </a:cubicBezTo>
                    <a:cubicBezTo>
                      <a:pt x="38" y="28"/>
                      <a:pt x="38" y="28"/>
                      <a:pt x="38" y="28"/>
                    </a:cubicBezTo>
                    <a:cubicBezTo>
                      <a:pt x="43" y="28"/>
                      <a:pt x="43" y="28"/>
                      <a:pt x="43" y="28"/>
                    </a:cubicBezTo>
                    <a:lnTo>
                      <a:pt x="43" y="30"/>
                    </a:lnTo>
                    <a:close/>
                    <a:moveTo>
                      <a:pt x="43" y="26"/>
                    </a:moveTo>
                    <a:cubicBezTo>
                      <a:pt x="38" y="26"/>
                      <a:pt x="38" y="26"/>
                      <a:pt x="38" y="26"/>
                    </a:cubicBezTo>
                    <a:cubicBezTo>
                      <a:pt x="38" y="24"/>
                      <a:pt x="38" y="24"/>
                      <a:pt x="38" y="24"/>
                    </a:cubicBezTo>
                    <a:cubicBezTo>
                      <a:pt x="43" y="24"/>
                      <a:pt x="43" y="24"/>
                      <a:pt x="43" y="24"/>
                    </a:cubicBezTo>
                    <a:lnTo>
                      <a:pt x="43" y="26"/>
                    </a:lnTo>
                    <a:close/>
                    <a:moveTo>
                      <a:pt x="43" y="23"/>
                    </a:moveTo>
                    <a:cubicBezTo>
                      <a:pt x="38" y="22"/>
                      <a:pt x="38" y="22"/>
                      <a:pt x="38" y="22"/>
                    </a:cubicBezTo>
                    <a:cubicBezTo>
                      <a:pt x="39" y="20"/>
                      <a:pt x="39" y="20"/>
                      <a:pt x="39" y="20"/>
                    </a:cubicBezTo>
                    <a:cubicBezTo>
                      <a:pt x="43" y="20"/>
                      <a:pt x="43" y="20"/>
                      <a:pt x="43" y="20"/>
                    </a:cubicBezTo>
                    <a:lnTo>
                      <a:pt x="43" y="23"/>
                    </a:lnTo>
                    <a:close/>
                    <a:moveTo>
                      <a:pt x="43" y="19"/>
                    </a:moveTo>
                    <a:cubicBezTo>
                      <a:pt x="39" y="19"/>
                      <a:pt x="39" y="19"/>
                      <a:pt x="39" y="19"/>
                    </a:cubicBezTo>
                    <a:cubicBezTo>
                      <a:pt x="39" y="16"/>
                      <a:pt x="39" y="16"/>
                      <a:pt x="39" y="16"/>
                    </a:cubicBezTo>
                    <a:cubicBezTo>
                      <a:pt x="44" y="16"/>
                      <a:pt x="44" y="16"/>
                      <a:pt x="44" y="16"/>
                    </a:cubicBezTo>
                    <a:lnTo>
                      <a:pt x="43" y="19"/>
                    </a:lnTo>
                    <a:close/>
                    <a:moveTo>
                      <a:pt x="44" y="15"/>
                    </a:moveTo>
                    <a:cubicBezTo>
                      <a:pt x="39" y="15"/>
                      <a:pt x="39" y="15"/>
                      <a:pt x="39" y="15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44" y="12"/>
                      <a:pt x="44" y="12"/>
                      <a:pt x="44" y="12"/>
                    </a:cubicBezTo>
                    <a:lnTo>
                      <a:pt x="44" y="15"/>
                    </a:lnTo>
                    <a:close/>
                    <a:moveTo>
                      <a:pt x="44" y="11"/>
                    </a:moveTo>
                    <a:cubicBezTo>
                      <a:pt x="40" y="11"/>
                      <a:pt x="40" y="11"/>
                      <a:pt x="40" y="1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4" y="8"/>
                      <a:pt x="44" y="8"/>
                      <a:pt x="44" y="8"/>
                    </a:cubicBezTo>
                    <a:lnTo>
                      <a:pt x="44" y="11"/>
                    </a:lnTo>
                    <a:close/>
                    <a:moveTo>
                      <a:pt x="71" y="43"/>
                    </a:moveTo>
                    <a:cubicBezTo>
                      <a:pt x="71" y="44"/>
                      <a:pt x="71" y="44"/>
                      <a:pt x="70" y="44"/>
                    </a:cubicBezTo>
                    <a:cubicBezTo>
                      <a:pt x="45" y="44"/>
                      <a:pt x="45" y="44"/>
                      <a:pt x="45" y="44"/>
                    </a:cubicBezTo>
                    <a:cubicBezTo>
                      <a:pt x="44" y="44"/>
                      <a:pt x="43" y="44"/>
                      <a:pt x="43" y="43"/>
                    </a:cubicBezTo>
                    <a:cubicBezTo>
                      <a:pt x="44" y="33"/>
                      <a:pt x="44" y="33"/>
                      <a:pt x="44" y="33"/>
                    </a:cubicBezTo>
                    <a:cubicBezTo>
                      <a:pt x="44" y="32"/>
                      <a:pt x="44" y="32"/>
                      <a:pt x="45" y="32"/>
                    </a:cubicBezTo>
                    <a:cubicBezTo>
                      <a:pt x="69" y="32"/>
                      <a:pt x="69" y="32"/>
                      <a:pt x="69" y="32"/>
                    </a:cubicBezTo>
                    <a:cubicBezTo>
                      <a:pt x="70" y="32"/>
                      <a:pt x="71" y="32"/>
                      <a:pt x="71" y="33"/>
                    </a:cubicBezTo>
                    <a:lnTo>
                      <a:pt x="71" y="43"/>
                    </a:lnTo>
                    <a:close/>
                    <a:moveTo>
                      <a:pt x="77" y="31"/>
                    </a:moveTo>
                    <a:cubicBezTo>
                      <a:pt x="72" y="31"/>
                      <a:pt x="72" y="31"/>
                      <a:pt x="72" y="31"/>
                    </a:cubicBezTo>
                    <a:cubicBezTo>
                      <a:pt x="72" y="28"/>
                      <a:pt x="72" y="28"/>
                      <a:pt x="72" y="28"/>
                    </a:cubicBezTo>
                    <a:cubicBezTo>
                      <a:pt x="77" y="28"/>
                      <a:pt x="77" y="28"/>
                      <a:pt x="77" y="28"/>
                    </a:cubicBezTo>
                    <a:lnTo>
                      <a:pt x="77" y="31"/>
                    </a:lnTo>
                    <a:close/>
                    <a:moveTo>
                      <a:pt x="76" y="27"/>
                    </a:moveTo>
                    <a:cubicBezTo>
                      <a:pt x="72" y="27"/>
                      <a:pt x="72" y="27"/>
                      <a:pt x="72" y="27"/>
                    </a:cubicBezTo>
                    <a:cubicBezTo>
                      <a:pt x="71" y="24"/>
                      <a:pt x="71" y="24"/>
                      <a:pt x="71" y="24"/>
                    </a:cubicBezTo>
                    <a:cubicBezTo>
                      <a:pt x="76" y="24"/>
                      <a:pt x="76" y="24"/>
                      <a:pt x="76" y="24"/>
                    </a:cubicBezTo>
                    <a:lnTo>
                      <a:pt x="76" y="27"/>
                    </a:lnTo>
                    <a:close/>
                    <a:moveTo>
                      <a:pt x="76" y="23"/>
                    </a:moveTo>
                    <a:cubicBezTo>
                      <a:pt x="71" y="23"/>
                      <a:pt x="71" y="23"/>
                      <a:pt x="71" y="23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6" y="20"/>
                      <a:pt x="76" y="20"/>
                      <a:pt x="76" y="20"/>
                    </a:cubicBezTo>
                    <a:lnTo>
                      <a:pt x="76" y="23"/>
                    </a:lnTo>
                    <a:close/>
                    <a:moveTo>
                      <a:pt x="76" y="19"/>
                    </a:moveTo>
                    <a:cubicBezTo>
                      <a:pt x="71" y="19"/>
                      <a:pt x="71" y="19"/>
                      <a:pt x="71" y="19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6" y="16"/>
                      <a:pt x="76" y="16"/>
                      <a:pt x="76" y="16"/>
                    </a:cubicBezTo>
                    <a:lnTo>
                      <a:pt x="76" y="19"/>
                    </a:lnTo>
                    <a:close/>
                    <a:moveTo>
                      <a:pt x="75" y="15"/>
                    </a:moveTo>
                    <a:cubicBezTo>
                      <a:pt x="71" y="15"/>
                      <a:pt x="71" y="15"/>
                      <a:pt x="71" y="15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75" y="12"/>
                      <a:pt x="75" y="12"/>
                      <a:pt x="75" y="12"/>
                    </a:cubicBezTo>
                    <a:lnTo>
                      <a:pt x="75" y="15"/>
                    </a:lnTo>
                    <a:close/>
                    <a:moveTo>
                      <a:pt x="75" y="11"/>
                    </a:moveTo>
                    <a:cubicBezTo>
                      <a:pt x="71" y="11"/>
                      <a:pt x="71" y="11"/>
                      <a:pt x="71" y="11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75" y="8"/>
                      <a:pt x="75" y="8"/>
                      <a:pt x="75" y="8"/>
                    </a:cubicBezTo>
                    <a:lnTo>
                      <a:pt x="75" y="11"/>
                    </a:lnTo>
                    <a:close/>
                    <a:moveTo>
                      <a:pt x="75" y="5"/>
                    </a:moveTo>
                    <a:cubicBezTo>
                      <a:pt x="72" y="5"/>
                      <a:pt x="72" y="5"/>
                      <a:pt x="72" y="5"/>
                    </a:cubicBezTo>
                    <a:cubicBezTo>
                      <a:pt x="72" y="5"/>
                      <a:pt x="71" y="5"/>
                      <a:pt x="71" y="4"/>
                    </a:cubicBezTo>
                    <a:cubicBezTo>
                      <a:pt x="71" y="3"/>
                      <a:pt x="71" y="3"/>
                      <a:pt x="71" y="3"/>
                    </a:cubicBezTo>
                    <a:cubicBezTo>
                      <a:pt x="71" y="3"/>
                      <a:pt x="71" y="2"/>
                      <a:pt x="72" y="2"/>
                    </a:cubicBezTo>
                    <a:cubicBezTo>
                      <a:pt x="75" y="2"/>
                      <a:pt x="75" y="2"/>
                      <a:pt x="75" y="2"/>
                    </a:cubicBezTo>
                    <a:cubicBezTo>
                      <a:pt x="76" y="2"/>
                      <a:pt x="76" y="3"/>
                      <a:pt x="76" y="3"/>
                    </a:cubicBezTo>
                    <a:cubicBezTo>
                      <a:pt x="77" y="4"/>
                      <a:pt x="77" y="4"/>
                      <a:pt x="77" y="4"/>
                    </a:cubicBezTo>
                    <a:cubicBezTo>
                      <a:pt x="77" y="5"/>
                      <a:pt x="76" y="5"/>
                      <a:pt x="75" y="5"/>
                    </a:cubicBezTo>
                    <a:close/>
                    <a:moveTo>
                      <a:pt x="84" y="31"/>
                    </a:moveTo>
                    <a:cubicBezTo>
                      <a:pt x="79" y="31"/>
                      <a:pt x="79" y="31"/>
                      <a:pt x="79" y="31"/>
                    </a:cubicBezTo>
                    <a:cubicBezTo>
                      <a:pt x="78" y="28"/>
                      <a:pt x="78" y="28"/>
                      <a:pt x="78" y="28"/>
                    </a:cubicBezTo>
                    <a:cubicBezTo>
                      <a:pt x="83" y="28"/>
                      <a:pt x="83" y="28"/>
                      <a:pt x="83" y="28"/>
                    </a:cubicBezTo>
                    <a:lnTo>
                      <a:pt x="84" y="31"/>
                    </a:lnTo>
                    <a:close/>
                    <a:moveTo>
                      <a:pt x="83" y="27"/>
                    </a:moveTo>
                    <a:cubicBezTo>
                      <a:pt x="78" y="27"/>
                      <a:pt x="78" y="27"/>
                      <a:pt x="78" y="27"/>
                    </a:cubicBezTo>
                    <a:cubicBezTo>
                      <a:pt x="78" y="24"/>
                      <a:pt x="78" y="24"/>
                      <a:pt x="78" y="24"/>
                    </a:cubicBezTo>
                    <a:cubicBezTo>
                      <a:pt x="83" y="24"/>
                      <a:pt x="83" y="24"/>
                      <a:pt x="83" y="24"/>
                    </a:cubicBezTo>
                    <a:lnTo>
                      <a:pt x="83" y="27"/>
                    </a:lnTo>
                    <a:close/>
                    <a:moveTo>
                      <a:pt x="83" y="23"/>
                    </a:moveTo>
                    <a:cubicBezTo>
                      <a:pt x="78" y="23"/>
                      <a:pt x="78" y="23"/>
                      <a:pt x="78" y="23"/>
                    </a:cubicBezTo>
                    <a:cubicBezTo>
                      <a:pt x="78" y="20"/>
                      <a:pt x="78" y="20"/>
                      <a:pt x="78" y="20"/>
                    </a:cubicBezTo>
                    <a:cubicBezTo>
                      <a:pt x="82" y="20"/>
                      <a:pt x="82" y="20"/>
                      <a:pt x="82" y="20"/>
                    </a:cubicBezTo>
                    <a:lnTo>
                      <a:pt x="83" y="23"/>
                    </a:lnTo>
                    <a:close/>
                    <a:moveTo>
                      <a:pt x="82" y="19"/>
                    </a:moveTo>
                    <a:cubicBezTo>
                      <a:pt x="78" y="19"/>
                      <a:pt x="78" y="19"/>
                      <a:pt x="78" y="19"/>
                    </a:cubicBezTo>
                    <a:cubicBezTo>
                      <a:pt x="77" y="16"/>
                      <a:pt x="77" y="16"/>
                      <a:pt x="77" y="16"/>
                    </a:cubicBezTo>
                    <a:cubicBezTo>
                      <a:pt x="82" y="16"/>
                      <a:pt x="82" y="16"/>
                      <a:pt x="82" y="16"/>
                    </a:cubicBezTo>
                    <a:lnTo>
                      <a:pt x="82" y="19"/>
                    </a:lnTo>
                    <a:close/>
                    <a:moveTo>
                      <a:pt x="82" y="15"/>
                    </a:moveTo>
                    <a:cubicBezTo>
                      <a:pt x="77" y="15"/>
                      <a:pt x="77" y="15"/>
                      <a:pt x="77" y="15"/>
                    </a:cubicBezTo>
                    <a:cubicBezTo>
                      <a:pt x="77" y="12"/>
                      <a:pt x="77" y="12"/>
                      <a:pt x="7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2" y="15"/>
                    </a:lnTo>
                    <a:close/>
                    <a:moveTo>
                      <a:pt x="81" y="11"/>
                    </a:moveTo>
                    <a:cubicBezTo>
                      <a:pt x="77" y="11"/>
                      <a:pt x="77" y="11"/>
                      <a:pt x="77" y="11"/>
                    </a:cubicBezTo>
                    <a:cubicBezTo>
                      <a:pt x="77" y="8"/>
                      <a:pt x="77" y="8"/>
                      <a:pt x="77" y="8"/>
                    </a:cubicBezTo>
                    <a:cubicBezTo>
                      <a:pt x="81" y="8"/>
                      <a:pt x="81" y="8"/>
                      <a:pt x="81" y="8"/>
                    </a:cubicBezTo>
                    <a:lnTo>
                      <a:pt x="81" y="11"/>
                    </a:lnTo>
                    <a:close/>
                    <a:moveTo>
                      <a:pt x="90" y="31"/>
                    </a:moveTo>
                    <a:cubicBezTo>
                      <a:pt x="85" y="31"/>
                      <a:pt x="85" y="31"/>
                      <a:pt x="85" y="31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90" y="28"/>
                      <a:pt x="90" y="28"/>
                      <a:pt x="90" y="28"/>
                    </a:cubicBezTo>
                    <a:lnTo>
                      <a:pt x="90" y="31"/>
                    </a:lnTo>
                    <a:close/>
                    <a:moveTo>
                      <a:pt x="90" y="27"/>
                    </a:moveTo>
                    <a:cubicBezTo>
                      <a:pt x="85" y="27"/>
                      <a:pt x="85" y="27"/>
                      <a:pt x="85" y="27"/>
                    </a:cubicBezTo>
                    <a:cubicBezTo>
                      <a:pt x="85" y="24"/>
                      <a:pt x="85" y="24"/>
                      <a:pt x="85" y="24"/>
                    </a:cubicBezTo>
                    <a:cubicBezTo>
                      <a:pt x="89" y="24"/>
                      <a:pt x="89" y="24"/>
                      <a:pt x="89" y="24"/>
                    </a:cubicBezTo>
                    <a:lnTo>
                      <a:pt x="90" y="27"/>
                    </a:lnTo>
                    <a:close/>
                    <a:moveTo>
                      <a:pt x="89" y="23"/>
                    </a:moveTo>
                    <a:cubicBezTo>
                      <a:pt x="84" y="23"/>
                      <a:pt x="84" y="23"/>
                      <a:pt x="84" y="23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9" y="20"/>
                      <a:pt x="89" y="20"/>
                      <a:pt x="89" y="20"/>
                    </a:cubicBezTo>
                    <a:lnTo>
                      <a:pt x="89" y="23"/>
                    </a:lnTo>
                    <a:close/>
                    <a:moveTo>
                      <a:pt x="89" y="19"/>
                    </a:moveTo>
                    <a:cubicBezTo>
                      <a:pt x="84" y="19"/>
                      <a:pt x="84" y="19"/>
                      <a:pt x="84" y="19"/>
                    </a:cubicBezTo>
                    <a:cubicBezTo>
                      <a:pt x="84" y="16"/>
                      <a:pt x="84" y="16"/>
                      <a:pt x="84" y="16"/>
                    </a:cubicBezTo>
                    <a:cubicBezTo>
                      <a:pt x="88" y="16"/>
                      <a:pt x="88" y="16"/>
                      <a:pt x="88" y="16"/>
                    </a:cubicBezTo>
                    <a:lnTo>
                      <a:pt x="89" y="19"/>
                    </a:lnTo>
                    <a:close/>
                    <a:moveTo>
                      <a:pt x="88" y="15"/>
                    </a:moveTo>
                    <a:cubicBezTo>
                      <a:pt x="84" y="15"/>
                      <a:pt x="84" y="15"/>
                      <a:pt x="84" y="15"/>
                    </a:cubicBezTo>
                    <a:cubicBezTo>
                      <a:pt x="83" y="12"/>
                      <a:pt x="83" y="12"/>
                      <a:pt x="83" y="12"/>
                    </a:cubicBezTo>
                    <a:cubicBezTo>
                      <a:pt x="88" y="12"/>
                      <a:pt x="88" y="12"/>
                      <a:pt x="88" y="12"/>
                    </a:cubicBezTo>
                    <a:lnTo>
                      <a:pt x="88" y="15"/>
                    </a:lnTo>
                    <a:close/>
                    <a:moveTo>
                      <a:pt x="88" y="11"/>
                    </a:moveTo>
                    <a:cubicBezTo>
                      <a:pt x="83" y="11"/>
                      <a:pt x="83" y="11"/>
                      <a:pt x="83" y="11"/>
                    </a:cubicBezTo>
                    <a:cubicBezTo>
                      <a:pt x="83" y="8"/>
                      <a:pt x="83" y="8"/>
                      <a:pt x="83" y="8"/>
                    </a:cubicBezTo>
                    <a:cubicBezTo>
                      <a:pt x="87" y="8"/>
                      <a:pt x="87" y="8"/>
                      <a:pt x="87" y="8"/>
                    </a:cubicBezTo>
                    <a:lnTo>
                      <a:pt x="88" y="11"/>
                    </a:lnTo>
                    <a:close/>
                    <a:moveTo>
                      <a:pt x="97" y="31"/>
                    </a:moveTo>
                    <a:cubicBezTo>
                      <a:pt x="92" y="31"/>
                      <a:pt x="92" y="31"/>
                      <a:pt x="92" y="31"/>
                    </a:cubicBezTo>
                    <a:cubicBezTo>
                      <a:pt x="92" y="28"/>
                      <a:pt x="92" y="28"/>
                      <a:pt x="92" y="28"/>
                    </a:cubicBezTo>
                    <a:cubicBezTo>
                      <a:pt x="97" y="28"/>
                      <a:pt x="97" y="28"/>
                      <a:pt x="97" y="28"/>
                    </a:cubicBezTo>
                    <a:lnTo>
                      <a:pt x="97" y="31"/>
                    </a:lnTo>
                    <a:close/>
                    <a:moveTo>
                      <a:pt x="97" y="27"/>
                    </a:moveTo>
                    <a:cubicBezTo>
                      <a:pt x="92" y="27"/>
                      <a:pt x="92" y="27"/>
                      <a:pt x="92" y="27"/>
                    </a:cubicBezTo>
                    <a:cubicBezTo>
                      <a:pt x="91" y="24"/>
                      <a:pt x="91" y="24"/>
                      <a:pt x="91" y="24"/>
                    </a:cubicBezTo>
                    <a:cubicBezTo>
                      <a:pt x="96" y="24"/>
                      <a:pt x="96" y="24"/>
                      <a:pt x="96" y="24"/>
                    </a:cubicBezTo>
                    <a:lnTo>
                      <a:pt x="97" y="27"/>
                    </a:lnTo>
                    <a:close/>
                    <a:moveTo>
                      <a:pt x="96" y="23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0"/>
                      <a:pt x="91" y="20"/>
                      <a:pt x="91" y="20"/>
                    </a:cubicBezTo>
                    <a:cubicBezTo>
                      <a:pt x="95" y="20"/>
                      <a:pt x="95" y="20"/>
                      <a:pt x="95" y="20"/>
                    </a:cubicBezTo>
                    <a:lnTo>
                      <a:pt x="96" y="23"/>
                    </a:lnTo>
                    <a:close/>
                    <a:moveTo>
                      <a:pt x="95" y="19"/>
                    </a:moveTo>
                    <a:cubicBezTo>
                      <a:pt x="90" y="19"/>
                      <a:pt x="90" y="19"/>
                      <a:pt x="90" y="19"/>
                    </a:cubicBezTo>
                    <a:cubicBezTo>
                      <a:pt x="90" y="16"/>
                      <a:pt x="90" y="16"/>
                      <a:pt x="90" y="16"/>
                    </a:cubicBezTo>
                    <a:cubicBezTo>
                      <a:pt x="95" y="16"/>
                      <a:pt x="95" y="16"/>
                      <a:pt x="95" y="16"/>
                    </a:cubicBezTo>
                    <a:lnTo>
                      <a:pt x="95" y="19"/>
                    </a:lnTo>
                    <a:close/>
                    <a:moveTo>
                      <a:pt x="94" y="15"/>
                    </a:moveTo>
                    <a:cubicBezTo>
                      <a:pt x="90" y="15"/>
                      <a:pt x="90" y="15"/>
                      <a:pt x="90" y="15"/>
                    </a:cubicBezTo>
                    <a:cubicBezTo>
                      <a:pt x="89" y="12"/>
                      <a:pt x="89" y="12"/>
                      <a:pt x="89" y="12"/>
                    </a:cubicBezTo>
                    <a:cubicBezTo>
                      <a:pt x="94" y="12"/>
                      <a:pt x="94" y="12"/>
                      <a:pt x="94" y="12"/>
                    </a:cubicBezTo>
                    <a:lnTo>
                      <a:pt x="94" y="15"/>
                    </a:lnTo>
                    <a:close/>
                    <a:moveTo>
                      <a:pt x="94" y="11"/>
                    </a:moveTo>
                    <a:cubicBezTo>
                      <a:pt x="89" y="11"/>
                      <a:pt x="89" y="11"/>
                      <a:pt x="89" y="11"/>
                    </a:cubicBezTo>
                    <a:cubicBezTo>
                      <a:pt x="89" y="8"/>
                      <a:pt x="89" y="8"/>
                      <a:pt x="89" y="8"/>
                    </a:cubicBezTo>
                    <a:cubicBezTo>
                      <a:pt x="93" y="8"/>
                      <a:pt x="93" y="8"/>
                      <a:pt x="93" y="8"/>
                    </a:cubicBezTo>
                    <a:lnTo>
                      <a:pt x="94" y="11"/>
                    </a:lnTo>
                    <a:close/>
                    <a:moveTo>
                      <a:pt x="93" y="4"/>
                    </a:moveTo>
                    <a:cubicBezTo>
                      <a:pt x="93" y="5"/>
                      <a:pt x="92" y="5"/>
                      <a:pt x="91" y="5"/>
                    </a:cubicBezTo>
                    <a:cubicBezTo>
                      <a:pt x="89" y="5"/>
                      <a:pt x="89" y="5"/>
                      <a:pt x="89" y="5"/>
                    </a:cubicBezTo>
                    <a:cubicBezTo>
                      <a:pt x="88" y="5"/>
                      <a:pt x="87" y="5"/>
                      <a:pt x="87" y="4"/>
                    </a:cubicBezTo>
                    <a:cubicBezTo>
                      <a:pt x="87" y="3"/>
                      <a:pt x="87" y="3"/>
                      <a:pt x="87" y="3"/>
                    </a:cubicBezTo>
                    <a:cubicBezTo>
                      <a:pt x="87" y="3"/>
                      <a:pt x="87" y="2"/>
                      <a:pt x="88" y="2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2" y="2"/>
                      <a:pt x="92" y="3"/>
                      <a:pt x="92" y="3"/>
                    </a:cubicBezTo>
                    <a:lnTo>
                      <a:pt x="93" y="4"/>
                    </a:lnTo>
                    <a:close/>
                    <a:moveTo>
                      <a:pt x="101" y="4"/>
                    </a:moveTo>
                    <a:cubicBezTo>
                      <a:pt x="101" y="5"/>
                      <a:pt x="100" y="5"/>
                      <a:pt x="100" y="5"/>
                    </a:cubicBezTo>
                    <a:cubicBezTo>
                      <a:pt x="97" y="5"/>
                      <a:pt x="97" y="5"/>
                      <a:pt x="97" y="5"/>
                    </a:cubicBezTo>
                    <a:cubicBezTo>
                      <a:pt x="96" y="5"/>
                      <a:pt x="95" y="5"/>
                      <a:pt x="95" y="4"/>
                    </a:cubicBezTo>
                    <a:cubicBezTo>
                      <a:pt x="95" y="3"/>
                      <a:pt x="95" y="3"/>
                      <a:pt x="95" y="3"/>
                    </a:cubicBezTo>
                    <a:cubicBezTo>
                      <a:pt x="95" y="3"/>
                      <a:pt x="95" y="2"/>
                      <a:pt x="96" y="2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100" y="2"/>
                      <a:pt x="100" y="3"/>
                      <a:pt x="101" y="3"/>
                    </a:cubicBezTo>
                    <a:lnTo>
                      <a:pt x="101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2" name="Freeform 787"/>
              <p:cNvSpPr>
                <a:spLocks noEditPoints="1"/>
              </p:cNvSpPr>
              <p:nvPr/>
            </p:nvSpPr>
            <p:spPr bwMode="auto">
              <a:xfrm>
                <a:off x="8694738" y="4763"/>
                <a:ext cx="341313" cy="242888"/>
              </a:xfrm>
              <a:custGeom>
                <a:avLst/>
                <a:gdLst>
                  <a:gd name="T0" fmla="*/ 89 w 91"/>
                  <a:gd name="T1" fmla="*/ 0 h 65"/>
                  <a:gd name="T2" fmla="*/ 2 w 91"/>
                  <a:gd name="T3" fmla="*/ 0 h 65"/>
                  <a:gd name="T4" fmla="*/ 0 w 91"/>
                  <a:gd name="T5" fmla="*/ 2 h 65"/>
                  <a:gd name="T6" fmla="*/ 0 w 91"/>
                  <a:gd name="T7" fmla="*/ 63 h 65"/>
                  <a:gd name="T8" fmla="*/ 2 w 91"/>
                  <a:gd name="T9" fmla="*/ 65 h 65"/>
                  <a:gd name="T10" fmla="*/ 89 w 91"/>
                  <a:gd name="T11" fmla="*/ 65 h 65"/>
                  <a:gd name="T12" fmla="*/ 91 w 91"/>
                  <a:gd name="T13" fmla="*/ 63 h 65"/>
                  <a:gd name="T14" fmla="*/ 91 w 91"/>
                  <a:gd name="T15" fmla="*/ 2 h 65"/>
                  <a:gd name="T16" fmla="*/ 89 w 91"/>
                  <a:gd name="T17" fmla="*/ 0 h 65"/>
                  <a:gd name="T18" fmla="*/ 87 w 91"/>
                  <a:gd name="T19" fmla="*/ 59 h 65"/>
                  <a:gd name="T20" fmla="*/ 85 w 91"/>
                  <a:gd name="T21" fmla="*/ 61 h 65"/>
                  <a:gd name="T22" fmla="*/ 6 w 91"/>
                  <a:gd name="T23" fmla="*/ 61 h 65"/>
                  <a:gd name="T24" fmla="*/ 4 w 91"/>
                  <a:gd name="T25" fmla="*/ 59 h 65"/>
                  <a:gd name="T26" fmla="*/ 4 w 91"/>
                  <a:gd name="T27" fmla="*/ 6 h 65"/>
                  <a:gd name="T28" fmla="*/ 6 w 91"/>
                  <a:gd name="T29" fmla="*/ 4 h 65"/>
                  <a:gd name="T30" fmla="*/ 85 w 91"/>
                  <a:gd name="T31" fmla="*/ 4 h 65"/>
                  <a:gd name="T32" fmla="*/ 87 w 91"/>
                  <a:gd name="T33" fmla="*/ 6 h 65"/>
                  <a:gd name="T34" fmla="*/ 87 w 91"/>
                  <a:gd name="T35" fmla="*/ 59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91" h="65">
                    <a:moveTo>
                      <a:pt x="89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64"/>
                      <a:pt x="1" y="65"/>
                      <a:pt x="2" y="65"/>
                    </a:cubicBezTo>
                    <a:cubicBezTo>
                      <a:pt x="89" y="65"/>
                      <a:pt x="89" y="65"/>
                      <a:pt x="89" y="65"/>
                    </a:cubicBezTo>
                    <a:cubicBezTo>
                      <a:pt x="90" y="65"/>
                      <a:pt x="91" y="64"/>
                      <a:pt x="91" y="63"/>
                    </a:cubicBezTo>
                    <a:cubicBezTo>
                      <a:pt x="91" y="2"/>
                      <a:pt x="91" y="2"/>
                      <a:pt x="91" y="2"/>
                    </a:cubicBezTo>
                    <a:cubicBezTo>
                      <a:pt x="91" y="1"/>
                      <a:pt x="90" y="0"/>
                      <a:pt x="89" y="0"/>
                    </a:cubicBezTo>
                    <a:close/>
                    <a:moveTo>
                      <a:pt x="87" y="59"/>
                    </a:moveTo>
                    <a:cubicBezTo>
                      <a:pt x="87" y="60"/>
                      <a:pt x="86" y="61"/>
                      <a:pt x="85" y="61"/>
                    </a:cubicBezTo>
                    <a:cubicBezTo>
                      <a:pt x="6" y="61"/>
                      <a:pt x="6" y="61"/>
                      <a:pt x="6" y="61"/>
                    </a:cubicBezTo>
                    <a:cubicBezTo>
                      <a:pt x="5" y="61"/>
                      <a:pt x="4" y="60"/>
                      <a:pt x="4" y="59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5"/>
                      <a:pt x="5" y="4"/>
                      <a:pt x="6" y="4"/>
                    </a:cubicBezTo>
                    <a:cubicBezTo>
                      <a:pt x="85" y="4"/>
                      <a:pt x="85" y="4"/>
                      <a:pt x="85" y="4"/>
                    </a:cubicBezTo>
                    <a:cubicBezTo>
                      <a:pt x="86" y="4"/>
                      <a:pt x="87" y="5"/>
                      <a:pt x="87" y="6"/>
                    </a:cubicBezTo>
                    <a:lnTo>
                      <a:pt x="87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3" name="Freeform 788"/>
              <p:cNvSpPr>
                <a:spLocks/>
              </p:cNvSpPr>
              <p:nvPr/>
            </p:nvSpPr>
            <p:spPr bwMode="auto">
              <a:xfrm>
                <a:off x="8661400" y="423863"/>
                <a:ext cx="401638" cy="7938"/>
              </a:xfrm>
              <a:custGeom>
                <a:avLst/>
                <a:gdLst>
                  <a:gd name="T0" fmla="*/ 107 w 107"/>
                  <a:gd name="T1" fmla="*/ 2 h 2"/>
                  <a:gd name="T2" fmla="*/ 106 w 107"/>
                  <a:gd name="T3" fmla="*/ 2 h 2"/>
                  <a:gd name="T4" fmla="*/ 2 w 107"/>
                  <a:gd name="T5" fmla="*/ 2 h 2"/>
                  <a:gd name="T6" fmla="*/ 0 w 107"/>
                  <a:gd name="T7" fmla="*/ 2 h 2"/>
                  <a:gd name="T8" fmla="*/ 0 w 107"/>
                  <a:gd name="T9" fmla="*/ 1 h 2"/>
                  <a:gd name="T10" fmla="*/ 2 w 107"/>
                  <a:gd name="T11" fmla="*/ 0 h 2"/>
                  <a:gd name="T12" fmla="*/ 106 w 107"/>
                  <a:gd name="T13" fmla="*/ 0 h 2"/>
                  <a:gd name="T14" fmla="*/ 107 w 107"/>
                  <a:gd name="T15" fmla="*/ 1 h 2"/>
                  <a:gd name="T16" fmla="*/ 107 w 107"/>
                  <a:gd name="T1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7" h="2">
                    <a:moveTo>
                      <a:pt x="107" y="2"/>
                    </a:moveTo>
                    <a:cubicBezTo>
                      <a:pt x="107" y="2"/>
                      <a:pt x="107" y="2"/>
                      <a:pt x="106" y="2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7" y="0"/>
                      <a:pt x="107" y="1"/>
                      <a:pt x="107" y="1"/>
                    </a:cubicBezTo>
                    <a:lnTo>
                      <a:pt x="107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4" name="Freeform 789"/>
              <p:cNvSpPr>
                <a:spLocks/>
              </p:cNvSpPr>
              <p:nvPr/>
            </p:nvSpPr>
            <p:spPr bwMode="auto">
              <a:xfrm>
                <a:off x="8724900" y="30163"/>
                <a:ext cx="134938" cy="120650"/>
              </a:xfrm>
              <a:custGeom>
                <a:avLst/>
                <a:gdLst>
                  <a:gd name="T0" fmla="*/ 0 w 36"/>
                  <a:gd name="T1" fmla="*/ 32 h 32"/>
                  <a:gd name="T2" fmla="*/ 0 w 36"/>
                  <a:gd name="T3" fmla="*/ 1 h 32"/>
                  <a:gd name="T4" fmla="*/ 36 w 36"/>
                  <a:gd name="T5" fmla="*/ 2 h 32"/>
                  <a:gd name="T6" fmla="*/ 3 w 36"/>
                  <a:gd name="T7" fmla="*/ 5 h 32"/>
                  <a:gd name="T8" fmla="*/ 0 w 36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2">
                    <a:moveTo>
                      <a:pt x="0" y="32"/>
                    </a:moveTo>
                    <a:cubicBezTo>
                      <a:pt x="0" y="32"/>
                      <a:pt x="0" y="3"/>
                      <a:pt x="0" y="1"/>
                    </a:cubicBezTo>
                    <a:cubicBezTo>
                      <a:pt x="1" y="0"/>
                      <a:pt x="36" y="2"/>
                      <a:pt x="36" y="2"/>
                    </a:cubicBezTo>
                    <a:cubicBezTo>
                      <a:pt x="36" y="2"/>
                      <a:pt x="4" y="3"/>
                      <a:pt x="3" y="5"/>
                    </a:cubicBezTo>
                    <a:cubicBezTo>
                      <a:pt x="2" y="7"/>
                      <a:pt x="0" y="32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5" name="Freeform 790"/>
              <p:cNvSpPr>
                <a:spLocks/>
              </p:cNvSpPr>
              <p:nvPr/>
            </p:nvSpPr>
            <p:spPr bwMode="auto">
              <a:xfrm>
                <a:off x="8870950" y="101600"/>
                <a:ext cx="139700" cy="120650"/>
              </a:xfrm>
              <a:custGeom>
                <a:avLst/>
                <a:gdLst>
                  <a:gd name="T0" fmla="*/ 37 w 37"/>
                  <a:gd name="T1" fmla="*/ 0 h 32"/>
                  <a:gd name="T2" fmla="*/ 36 w 37"/>
                  <a:gd name="T3" fmla="*/ 30 h 32"/>
                  <a:gd name="T4" fmla="*/ 0 w 37"/>
                  <a:gd name="T5" fmla="*/ 30 h 32"/>
                  <a:gd name="T6" fmla="*/ 33 w 37"/>
                  <a:gd name="T7" fmla="*/ 27 h 32"/>
                  <a:gd name="T8" fmla="*/ 37 w 37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32">
                    <a:moveTo>
                      <a:pt x="37" y="0"/>
                    </a:moveTo>
                    <a:cubicBezTo>
                      <a:pt x="37" y="0"/>
                      <a:pt x="37" y="29"/>
                      <a:pt x="36" y="30"/>
                    </a:cubicBezTo>
                    <a:cubicBezTo>
                      <a:pt x="36" y="32"/>
                      <a:pt x="0" y="30"/>
                      <a:pt x="0" y="30"/>
                    </a:cubicBezTo>
                    <a:cubicBezTo>
                      <a:pt x="0" y="30"/>
                      <a:pt x="32" y="29"/>
                      <a:pt x="33" y="27"/>
                    </a:cubicBezTo>
                    <a:cubicBezTo>
                      <a:pt x="34" y="25"/>
                      <a:pt x="37" y="0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36" name="Freeform 791"/>
              <p:cNvSpPr>
                <a:spLocks noEditPoints="1"/>
              </p:cNvSpPr>
              <p:nvPr/>
            </p:nvSpPr>
            <p:spPr bwMode="auto">
              <a:xfrm>
                <a:off x="8323263" y="-182563"/>
                <a:ext cx="577850" cy="606425"/>
              </a:xfrm>
              <a:custGeom>
                <a:avLst/>
                <a:gdLst>
                  <a:gd name="T0" fmla="*/ 84 w 154"/>
                  <a:gd name="T1" fmla="*/ 137 h 162"/>
                  <a:gd name="T2" fmla="*/ 84 w 154"/>
                  <a:gd name="T3" fmla="*/ 130 h 162"/>
                  <a:gd name="T4" fmla="*/ 93 w 154"/>
                  <a:gd name="T5" fmla="*/ 102 h 162"/>
                  <a:gd name="T6" fmla="*/ 93 w 154"/>
                  <a:gd name="T7" fmla="*/ 84 h 162"/>
                  <a:gd name="T8" fmla="*/ 84 w 154"/>
                  <a:gd name="T9" fmla="*/ 61 h 162"/>
                  <a:gd name="T10" fmla="*/ 84 w 154"/>
                  <a:gd name="T11" fmla="*/ 54 h 162"/>
                  <a:gd name="T12" fmla="*/ 104 w 154"/>
                  <a:gd name="T13" fmla="*/ 38 h 162"/>
                  <a:gd name="T14" fmla="*/ 108 w 154"/>
                  <a:gd name="T15" fmla="*/ 30 h 162"/>
                  <a:gd name="T16" fmla="*/ 134 w 154"/>
                  <a:gd name="T17" fmla="*/ 45 h 162"/>
                  <a:gd name="T18" fmla="*/ 134 w 154"/>
                  <a:gd name="T19" fmla="*/ 28 h 162"/>
                  <a:gd name="T20" fmla="*/ 154 w 154"/>
                  <a:gd name="T21" fmla="*/ 45 h 162"/>
                  <a:gd name="T22" fmla="*/ 137 w 154"/>
                  <a:gd name="T23" fmla="*/ 22 h 162"/>
                  <a:gd name="T24" fmla="*/ 30 w 154"/>
                  <a:gd name="T25" fmla="*/ 18 h 162"/>
                  <a:gd name="T26" fmla="*/ 9 w 154"/>
                  <a:gd name="T27" fmla="*/ 43 h 162"/>
                  <a:gd name="T28" fmla="*/ 12 w 154"/>
                  <a:gd name="T29" fmla="*/ 125 h 162"/>
                  <a:gd name="T30" fmla="*/ 81 w 154"/>
                  <a:gd name="T31" fmla="*/ 162 h 162"/>
                  <a:gd name="T32" fmla="*/ 124 w 154"/>
                  <a:gd name="T33" fmla="*/ 20 h 162"/>
                  <a:gd name="T34" fmla="*/ 125 w 154"/>
                  <a:gd name="T35" fmla="*/ 20 h 162"/>
                  <a:gd name="T36" fmla="*/ 98 w 154"/>
                  <a:gd name="T37" fmla="*/ 10 h 162"/>
                  <a:gd name="T38" fmla="*/ 91 w 154"/>
                  <a:gd name="T39" fmla="*/ 11 h 162"/>
                  <a:gd name="T40" fmla="*/ 84 w 154"/>
                  <a:gd name="T41" fmla="*/ 6 h 162"/>
                  <a:gd name="T42" fmla="*/ 48 w 154"/>
                  <a:gd name="T43" fmla="*/ 22 h 162"/>
                  <a:gd name="T44" fmla="*/ 48 w 154"/>
                  <a:gd name="T45" fmla="*/ 104 h 162"/>
                  <a:gd name="T46" fmla="*/ 47 w 154"/>
                  <a:gd name="T47" fmla="*/ 84 h 162"/>
                  <a:gd name="T48" fmla="*/ 36 w 154"/>
                  <a:gd name="T49" fmla="*/ 55 h 162"/>
                  <a:gd name="T50" fmla="*/ 29 w 154"/>
                  <a:gd name="T51" fmla="*/ 78 h 162"/>
                  <a:gd name="T52" fmla="*/ 54 w 154"/>
                  <a:gd name="T53" fmla="*/ 132 h 162"/>
                  <a:gd name="T54" fmla="*/ 38 w 154"/>
                  <a:gd name="T55" fmla="*/ 113 h 162"/>
                  <a:gd name="T56" fmla="*/ 44 w 154"/>
                  <a:gd name="T57" fmla="*/ 28 h 162"/>
                  <a:gd name="T58" fmla="*/ 49 w 154"/>
                  <a:gd name="T59" fmla="*/ 52 h 162"/>
                  <a:gd name="T60" fmla="*/ 37 w 154"/>
                  <a:gd name="T61" fmla="*/ 20 h 162"/>
                  <a:gd name="T62" fmla="*/ 31 w 154"/>
                  <a:gd name="T63" fmla="*/ 25 h 162"/>
                  <a:gd name="T64" fmla="*/ 28 w 154"/>
                  <a:gd name="T65" fmla="*/ 46 h 162"/>
                  <a:gd name="T66" fmla="*/ 28 w 154"/>
                  <a:gd name="T67" fmla="*/ 28 h 162"/>
                  <a:gd name="T68" fmla="*/ 22 w 154"/>
                  <a:gd name="T69" fmla="*/ 78 h 162"/>
                  <a:gd name="T70" fmla="*/ 6 w 154"/>
                  <a:gd name="T71" fmla="*/ 84 h 162"/>
                  <a:gd name="T72" fmla="*/ 25 w 154"/>
                  <a:gd name="T73" fmla="*/ 111 h 162"/>
                  <a:gd name="T74" fmla="*/ 28 w 154"/>
                  <a:gd name="T75" fmla="*/ 134 h 162"/>
                  <a:gd name="T76" fmla="*/ 37 w 154"/>
                  <a:gd name="T77" fmla="*/ 135 h 162"/>
                  <a:gd name="T78" fmla="*/ 37 w 154"/>
                  <a:gd name="T79" fmla="*/ 142 h 162"/>
                  <a:gd name="T80" fmla="*/ 48 w 154"/>
                  <a:gd name="T81" fmla="*/ 149 h 162"/>
                  <a:gd name="T82" fmla="*/ 56 w 154"/>
                  <a:gd name="T83" fmla="*/ 138 h 162"/>
                  <a:gd name="T84" fmla="*/ 78 w 154"/>
                  <a:gd name="T85" fmla="*/ 156 h 162"/>
                  <a:gd name="T86" fmla="*/ 78 w 154"/>
                  <a:gd name="T87" fmla="*/ 137 h 162"/>
                  <a:gd name="T88" fmla="*/ 61 w 154"/>
                  <a:gd name="T89" fmla="*/ 131 h 162"/>
                  <a:gd name="T90" fmla="*/ 78 w 154"/>
                  <a:gd name="T91" fmla="*/ 108 h 162"/>
                  <a:gd name="T92" fmla="*/ 54 w 154"/>
                  <a:gd name="T93" fmla="*/ 103 h 162"/>
                  <a:gd name="T94" fmla="*/ 78 w 154"/>
                  <a:gd name="T95" fmla="*/ 101 h 162"/>
                  <a:gd name="T96" fmla="*/ 54 w 154"/>
                  <a:gd name="T97" fmla="*/ 59 h 162"/>
                  <a:gd name="T98" fmla="*/ 78 w 154"/>
                  <a:gd name="T99" fmla="*/ 54 h 162"/>
                  <a:gd name="T100" fmla="*/ 78 w 154"/>
                  <a:gd name="T101" fmla="*/ 32 h 162"/>
                  <a:gd name="T102" fmla="*/ 71 w 154"/>
                  <a:gd name="T103" fmla="*/ 11 h 162"/>
                  <a:gd name="T104" fmla="*/ 63 w 154"/>
                  <a:gd name="T105" fmla="*/ 25 h 1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4" h="162">
                    <a:moveTo>
                      <a:pt x="81" y="162"/>
                    </a:moveTo>
                    <a:cubicBezTo>
                      <a:pt x="84" y="150"/>
                      <a:pt x="84" y="150"/>
                      <a:pt x="84" y="150"/>
                    </a:cubicBezTo>
                    <a:cubicBezTo>
                      <a:pt x="84" y="137"/>
                      <a:pt x="84" y="137"/>
                      <a:pt x="84" y="137"/>
                    </a:cubicBezTo>
                    <a:cubicBezTo>
                      <a:pt x="85" y="137"/>
                      <a:pt x="86" y="137"/>
                      <a:pt x="87" y="137"/>
                    </a:cubicBezTo>
                    <a:cubicBezTo>
                      <a:pt x="89" y="130"/>
                      <a:pt x="89" y="130"/>
                      <a:pt x="89" y="130"/>
                    </a:cubicBezTo>
                    <a:cubicBezTo>
                      <a:pt x="87" y="130"/>
                      <a:pt x="86" y="130"/>
                      <a:pt x="84" y="130"/>
                    </a:cubicBezTo>
                    <a:cubicBezTo>
                      <a:pt x="84" y="108"/>
                      <a:pt x="84" y="108"/>
                      <a:pt x="84" y="108"/>
                    </a:cubicBezTo>
                    <a:cubicBezTo>
                      <a:pt x="87" y="108"/>
                      <a:pt x="90" y="108"/>
                      <a:pt x="93" y="108"/>
                    </a:cubicBezTo>
                    <a:cubicBezTo>
                      <a:pt x="93" y="102"/>
                      <a:pt x="93" y="102"/>
                      <a:pt x="93" y="102"/>
                    </a:cubicBezTo>
                    <a:cubicBezTo>
                      <a:pt x="90" y="102"/>
                      <a:pt x="87" y="101"/>
                      <a:pt x="84" y="101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3" y="84"/>
                      <a:pt x="93" y="84"/>
                      <a:pt x="93" y="84"/>
                    </a:cubicBezTo>
                    <a:cubicBezTo>
                      <a:pt x="93" y="78"/>
                      <a:pt x="93" y="78"/>
                      <a:pt x="93" y="78"/>
                    </a:cubicBezTo>
                    <a:cubicBezTo>
                      <a:pt x="84" y="78"/>
                      <a:pt x="84" y="78"/>
                      <a:pt x="84" y="78"/>
                    </a:cubicBezTo>
                    <a:cubicBezTo>
                      <a:pt x="84" y="61"/>
                      <a:pt x="84" y="61"/>
                      <a:pt x="84" y="61"/>
                    </a:cubicBezTo>
                    <a:cubicBezTo>
                      <a:pt x="87" y="60"/>
                      <a:pt x="90" y="60"/>
                      <a:pt x="93" y="60"/>
                    </a:cubicBezTo>
                    <a:cubicBezTo>
                      <a:pt x="93" y="54"/>
                      <a:pt x="93" y="54"/>
                      <a:pt x="93" y="54"/>
                    </a:cubicBezTo>
                    <a:cubicBezTo>
                      <a:pt x="90" y="54"/>
                      <a:pt x="87" y="54"/>
                      <a:pt x="84" y="54"/>
                    </a:cubicBezTo>
                    <a:cubicBezTo>
                      <a:pt x="84" y="32"/>
                      <a:pt x="84" y="32"/>
                      <a:pt x="84" y="32"/>
                    </a:cubicBezTo>
                    <a:cubicBezTo>
                      <a:pt x="90" y="32"/>
                      <a:pt x="96" y="31"/>
                      <a:pt x="101" y="31"/>
                    </a:cubicBezTo>
                    <a:cubicBezTo>
                      <a:pt x="102" y="33"/>
                      <a:pt x="103" y="35"/>
                      <a:pt x="104" y="38"/>
                    </a:cubicBezTo>
                    <a:cubicBezTo>
                      <a:pt x="104" y="40"/>
                      <a:pt x="105" y="42"/>
                      <a:pt x="105" y="45"/>
                    </a:cubicBezTo>
                    <a:cubicBezTo>
                      <a:pt x="112" y="45"/>
                      <a:pt x="112" y="45"/>
                      <a:pt x="112" y="45"/>
                    </a:cubicBezTo>
                    <a:cubicBezTo>
                      <a:pt x="111" y="39"/>
                      <a:pt x="109" y="34"/>
                      <a:pt x="108" y="30"/>
                    </a:cubicBezTo>
                    <a:cubicBezTo>
                      <a:pt x="111" y="29"/>
                      <a:pt x="115" y="29"/>
                      <a:pt x="118" y="28"/>
                    </a:cubicBezTo>
                    <a:cubicBezTo>
                      <a:pt x="122" y="33"/>
                      <a:pt x="125" y="39"/>
                      <a:pt x="127" y="45"/>
                    </a:cubicBezTo>
                    <a:cubicBezTo>
                      <a:pt x="134" y="45"/>
                      <a:pt x="134" y="45"/>
                      <a:pt x="134" y="45"/>
                    </a:cubicBezTo>
                    <a:cubicBezTo>
                      <a:pt x="131" y="38"/>
                      <a:pt x="128" y="32"/>
                      <a:pt x="125" y="26"/>
                    </a:cubicBezTo>
                    <a:cubicBezTo>
                      <a:pt x="127" y="26"/>
                      <a:pt x="129" y="25"/>
                      <a:pt x="131" y="25"/>
                    </a:cubicBezTo>
                    <a:cubicBezTo>
                      <a:pt x="132" y="26"/>
                      <a:pt x="133" y="27"/>
                      <a:pt x="134" y="28"/>
                    </a:cubicBezTo>
                    <a:cubicBezTo>
                      <a:pt x="138" y="32"/>
                      <a:pt x="142" y="36"/>
                      <a:pt x="145" y="41"/>
                    </a:cubicBezTo>
                    <a:cubicBezTo>
                      <a:pt x="142" y="42"/>
                      <a:pt x="140" y="44"/>
                      <a:pt x="137" y="45"/>
                    </a:cubicBezTo>
                    <a:cubicBezTo>
                      <a:pt x="154" y="45"/>
                      <a:pt x="154" y="45"/>
                      <a:pt x="154" y="45"/>
                    </a:cubicBezTo>
                    <a:cubicBezTo>
                      <a:pt x="154" y="44"/>
                      <a:pt x="153" y="43"/>
                      <a:pt x="153" y="43"/>
                    </a:cubicBezTo>
                    <a:cubicBezTo>
                      <a:pt x="152" y="41"/>
                      <a:pt x="151" y="39"/>
                      <a:pt x="150" y="37"/>
                    </a:cubicBezTo>
                    <a:cubicBezTo>
                      <a:pt x="146" y="32"/>
                      <a:pt x="142" y="27"/>
                      <a:pt x="137" y="22"/>
                    </a:cubicBezTo>
                    <a:cubicBezTo>
                      <a:pt x="136" y="21"/>
                      <a:pt x="134" y="19"/>
                      <a:pt x="132" y="18"/>
                    </a:cubicBezTo>
                    <a:cubicBezTo>
                      <a:pt x="118" y="6"/>
                      <a:pt x="100" y="0"/>
                      <a:pt x="81" y="0"/>
                    </a:cubicBezTo>
                    <a:cubicBezTo>
                      <a:pt x="62" y="0"/>
                      <a:pt x="44" y="6"/>
                      <a:pt x="30" y="18"/>
                    </a:cubicBezTo>
                    <a:cubicBezTo>
                      <a:pt x="28" y="19"/>
                      <a:pt x="26" y="21"/>
                      <a:pt x="25" y="22"/>
                    </a:cubicBezTo>
                    <a:cubicBezTo>
                      <a:pt x="20" y="27"/>
                      <a:pt x="16" y="32"/>
                      <a:pt x="12" y="37"/>
                    </a:cubicBezTo>
                    <a:cubicBezTo>
                      <a:pt x="11" y="39"/>
                      <a:pt x="10" y="41"/>
                      <a:pt x="9" y="43"/>
                    </a:cubicBezTo>
                    <a:cubicBezTo>
                      <a:pt x="3" y="54"/>
                      <a:pt x="0" y="67"/>
                      <a:pt x="0" y="81"/>
                    </a:cubicBezTo>
                    <a:cubicBezTo>
                      <a:pt x="0" y="95"/>
                      <a:pt x="3" y="108"/>
                      <a:pt x="9" y="119"/>
                    </a:cubicBezTo>
                    <a:cubicBezTo>
                      <a:pt x="10" y="121"/>
                      <a:pt x="11" y="123"/>
                      <a:pt x="12" y="125"/>
                    </a:cubicBezTo>
                    <a:cubicBezTo>
                      <a:pt x="16" y="130"/>
                      <a:pt x="20" y="135"/>
                      <a:pt x="25" y="140"/>
                    </a:cubicBezTo>
                    <a:cubicBezTo>
                      <a:pt x="26" y="141"/>
                      <a:pt x="28" y="143"/>
                      <a:pt x="30" y="144"/>
                    </a:cubicBezTo>
                    <a:cubicBezTo>
                      <a:pt x="44" y="156"/>
                      <a:pt x="62" y="162"/>
                      <a:pt x="81" y="162"/>
                    </a:cubicBezTo>
                    <a:cubicBezTo>
                      <a:pt x="81" y="162"/>
                      <a:pt x="81" y="162"/>
                      <a:pt x="81" y="162"/>
                    </a:cubicBezTo>
                    <a:close/>
                    <a:moveTo>
                      <a:pt x="125" y="20"/>
                    </a:moveTo>
                    <a:cubicBezTo>
                      <a:pt x="125" y="20"/>
                      <a:pt x="124" y="20"/>
                      <a:pt x="124" y="20"/>
                    </a:cubicBezTo>
                    <a:cubicBezTo>
                      <a:pt x="123" y="21"/>
                      <a:pt x="122" y="21"/>
                      <a:pt x="121" y="21"/>
                    </a:cubicBezTo>
                    <a:cubicBezTo>
                      <a:pt x="119" y="18"/>
                      <a:pt x="116" y="16"/>
                      <a:pt x="114" y="13"/>
                    </a:cubicBezTo>
                    <a:cubicBezTo>
                      <a:pt x="118" y="15"/>
                      <a:pt x="121" y="17"/>
                      <a:pt x="125" y="20"/>
                    </a:cubicBezTo>
                    <a:close/>
                    <a:moveTo>
                      <a:pt x="114" y="22"/>
                    </a:moveTo>
                    <a:cubicBezTo>
                      <a:pt x="111" y="23"/>
                      <a:pt x="108" y="23"/>
                      <a:pt x="106" y="24"/>
                    </a:cubicBezTo>
                    <a:cubicBezTo>
                      <a:pt x="103" y="18"/>
                      <a:pt x="101" y="14"/>
                      <a:pt x="98" y="10"/>
                    </a:cubicBezTo>
                    <a:cubicBezTo>
                      <a:pt x="104" y="13"/>
                      <a:pt x="109" y="17"/>
                      <a:pt x="114" y="22"/>
                    </a:cubicBezTo>
                    <a:close/>
                    <a:moveTo>
                      <a:pt x="84" y="6"/>
                    </a:moveTo>
                    <a:cubicBezTo>
                      <a:pt x="86" y="7"/>
                      <a:pt x="89" y="9"/>
                      <a:pt x="91" y="11"/>
                    </a:cubicBezTo>
                    <a:cubicBezTo>
                      <a:pt x="94" y="14"/>
                      <a:pt x="97" y="19"/>
                      <a:pt x="99" y="25"/>
                    </a:cubicBezTo>
                    <a:cubicBezTo>
                      <a:pt x="94" y="25"/>
                      <a:pt x="89" y="25"/>
                      <a:pt x="84" y="25"/>
                    </a:cubicBezTo>
                    <a:lnTo>
                      <a:pt x="84" y="6"/>
                    </a:lnTo>
                    <a:close/>
                    <a:moveTo>
                      <a:pt x="64" y="10"/>
                    </a:moveTo>
                    <a:cubicBezTo>
                      <a:pt x="61" y="14"/>
                      <a:pt x="59" y="18"/>
                      <a:pt x="56" y="24"/>
                    </a:cubicBezTo>
                    <a:cubicBezTo>
                      <a:pt x="54" y="23"/>
                      <a:pt x="51" y="23"/>
                      <a:pt x="48" y="22"/>
                    </a:cubicBezTo>
                    <a:cubicBezTo>
                      <a:pt x="53" y="17"/>
                      <a:pt x="58" y="13"/>
                      <a:pt x="64" y="10"/>
                    </a:cubicBezTo>
                    <a:close/>
                    <a:moveTo>
                      <a:pt x="47" y="84"/>
                    </a:moveTo>
                    <a:cubicBezTo>
                      <a:pt x="47" y="91"/>
                      <a:pt x="48" y="98"/>
                      <a:pt x="48" y="104"/>
                    </a:cubicBezTo>
                    <a:cubicBezTo>
                      <a:pt x="42" y="105"/>
                      <a:pt x="37" y="107"/>
                      <a:pt x="32" y="108"/>
                    </a:cubicBezTo>
                    <a:cubicBezTo>
                      <a:pt x="30" y="101"/>
                      <a:pt x="29" y="92"/>
                      <a:pt x="29" y="84"/>
                    </a:cubicBezTo>
                    <a:lnTo>
                      <a:pt x="47" y="84"/>
                    </a:lnTo>
                    <a:close/>
                    <a:moveTo>
                      <a:pt x="29" y="78"/>
                    </a:moveTo>
                    <a:cubicBezTo>
                      <a:pt x="29" y="69"/>
                      <a:pt x="30" y="61"/>
                      <a:pt x="32" y="54"/>
                    </a:cubicBezTo>
                    <a:cubicBezTo>
                      <a:pt x="33" y="54"/>
                      <a:pt x="35" y="55"/>
                      <a:pt x="36" y="55"/>
                    </a:cubicBezTo>
                    <a:cubicBezTo>
                      <a:pt x="40" y="56"/>
                      <a:pt x="44" y="57"/>
                      <a:pt x="48" y="58"/>
                    </a:cubicBezTo>
                    <a:cubicBezTo>
                      <a:pt x="48" y="64"/>
                      <a:pt x="47" y="71"/>
                      <a:pt x="47" y="78"/>
                    </a:cubicBezTo>
                    <a:lnTo>
                      <a:pt x="29" y="78"/>
                    </a:lnTo>
                    <a:close/>
                    <a:moveTo>
                      <a:pt x="38" y="113"/>
                    </a:moveTo>
                    <a:cubicBezTo>
                      <a:pt x="42" y="112"/>
                      <a:pt x="45" y="111"/>
                      <a:pt x="49" y="110"/>
                    </a:cubicBezTo>
                    <a:cubicBezTo>
                      <a:pt x="50" y="118"/>
                      <a:pt x="52" y="126"/>
                      <a:pt x="54" y="132"/>
                    </a:cubicBezTo>
                    <a:cubicBezTo>
                      <a:pt x="51" y="133"/>
                      <a:pt x="47" y="133"/>
                      <a:pt x="44" y="134"/>
                    </a:cubicBezTo>
                    <a:cubicBezTo>
                      <a:pt x="40" y="128"/>
                      <a:pt x="36" y="121"/>
                      <a:pt x="34" y="114"/>
                    </a:cubicBezTo>
                    <a:cubicBezTo>
                      <a:pt x="35" y="114"/>
                      <a:pt x="37" y="113"/>
                      <a:pt x="38" y="113"/>
                    </a:cubicBezTo>
                    <a:close/>
                    <a:moveTo>
                      <a:pt x="49" y="52"/>
                    </a:moveTo>
                    <a:cubicBezTo>
                      <a:pt x="44" y="51"/>
                      <a:pt x="38" y="49"/>
                      <a:pt x="34" y="48"/>
                    </a:cubicBezTo>
                    <a:cubicBezTo>
                      <a:pt x="36" y="40"/>
                      <a:pt x="40" y="34"/>
                      <a:pt x="44" y="28"/>
                    </a:cubicBezTo>
                    <a:cubicBezTo>
                      <a:pt x="47" y="29"/>
                      <a:pt x="51" y="29"/>
                      <a:pt x="54" y="30"/>
                    </a:cubicBezTo>
                    <a:cubicBezTo>
                      <a:pt x="54" y="32"/>
                      <a:pt x="53" y="34"/>
                      <a:pt x="52" y="36"/>
                    </a:cubicBezTo>
                    <a:cubicBezTo>
                      <a:pt x="51" y="41"/>
                      <a:pt x="50" y="46"/>
                      <a:pt x="49" y="52"/>
                    </a:cubicBezTo>
                    <a:close/>
                    <a:moveTo>
                      <a:pt x="48" y="13"/>
                    </a:moveTo>
                    <a:cubicBezTo>
                      <a:pt x="46" y="16"/>
                      <a:pt x="43" y="18"/>
                      <a:pt x="41" y="21"/>
                    </a:cubicBezTo>
                    <a:cubicBezTo>
                      <a:pt x="40" y="21"/>
                      <a:pt x="38" y="20"/>
                      <a:pt x="37" y="20"/>
                    </a:cubicBezTo>
                    <a:cubicBezTo>
                      <a:pt x="41" y="17"/>
                      <a:pt x="44" y="15"/>
                      <a:pt x="48" y="13"/>
                    </a:cubicBezTo>
                    <a:close/>
                    <a:moveTo>
                      <a:pt x="28" y="28"/>
                    </a:moveTo>
                    <a:cubicBezTo>
                      <a:pt x="29" y="27"/>
                      <a:pt x="30" y="26"/>
                      <a:pt x="31" y="25"/>
                    </a:cubicBezTo>
                    <a:cubicBezTo>
                      <a:pt x="33" y="25"/>
                      <a:pt x="35" y="26"/>
                      <a:pt x="36" y="26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4" y="32"/>
                      <a:pt x="30" y="39"/>
                      <a:pt x="28" y="46"/>
                    </a:cubicBezTo>
                    <a:cubicBezTo>
                      <a:pt x="28" y="46"/>
                      <a:pt x="27" y="46"/>
                      <a:pt x="27" y="46"/>
                    </a:cubicBezTo>
                    <a:cubicBezTo>
                      <a:pt x="23" y="44"/>
                      <a:pt x="20" y="43"/>
                      <a:pt x="17" y="41"/>
                    </a:cubicBezTo>
                    <a:cubicBezTo>
                      <a:pt x="20" y="36"/>
                      <a:pt x="24" y="32"/>
                      <a:pt x="28" y="28"/>
                    </a:cubicBezTo>
                    <a:close/>
                    <a:moveTo>
                      <a:pt x="14" y="46"/>
                    </a:moveTo>
                    <a:cubicBezTo>
                      <a:pt x="18" y="48"/>
                      <a:pt x="22" y="50"/>
                      <a:pt x="26" y="52"/>
                    </a:cubicBezTo>
                    <a:cubicBezTo>
                      <a:pt x="24" y="60"/>
                      <a:pt x="23" y="69"/>
                      <a:pt x="22" y="78"/>
                    </a:cubicBezTo>
                    <a:cubicBezTo>
                      <a:pt x="6" y="78"/>
                      <a:pt x="6" y="78"/>
                      <a:pt x="6" y="78"/>
                    </a:cubicBezTo>
                    <a:cubicBezTo>
                      <a:pt x="6" y="67"/>
                      <a:pt x="9" y="56"/>
                      <a:pt x="14" y="46"/>
                    </a:cubicBezTo>
                    <a:close/>
                    <a:moveTo>
                      <a:pt x="6" y="84"/>
                    </a:moveTo>
                    <a:cubicBezTo>
                      <a:pt x="22" y="84"/>
                      <a:pt x="22" y="84"/>
                      <a:pt x="22" y="84"/>
                    </a:cubicBezTo>
                    <a:cubicBezTo>
                      <a:pt x="23" y="93"/>
                      <a:pt x="24" y="102"/>
                      <a:pt x="26" y="110"/>
                    </a:cubicBezTo>
                    <a:cubicBezTo>
                      <a:pt x="26" y="110"/>
                      <a:pt x="25" y="110"/>
                      <a:pt x="25" y="111"/>
                    </a:cubicBezTo>
                    <a:cubicBezTo>
                      <a:pt x="21" y="112"/>
                      <a:pt x="17" y="114"/>
                      <a:pt x="14" y="116"/>
                    </a:cubicBezTo>
                    <a:cubicBezTo>
                      <a:pt x="9" y="106"/>
                      <a:pt x="6" y="95"/>
                      <a:pt x="6" y="84"/>
                    </a:cubicBezTo>
                    <a:close/>
                    <a:moveTo>
                      <a:pt x="28" y="134"/>
                    </a:moveTo>
                    <a:cubicBezTo>
                      <a:pt x="24" y="130"/>
                      <a:pt x="20" y="126"/>
                      <a:pt x="17" y="121"/>
                    </a:cubicBezTo>
                    <a:cubicBezTo>
                      <a:pt x="20" y="119"/>
                      <a:pt x="24" y="118"/>
                      <a:pt x="28" y="116"/>
                    </a:cubicBezTo>
                    <a:cubicBezTo>
                      <a:pt x="30" y="123"/>
                      <a:pt x="34" y="130"/>
                      <a:pt x="37" y="135"/>
                    </a:cubicBezTo>
                    <a:cubicBezTo>
                      <a:pt x="35" y="136"/>
                      <a:pt x="33" y="137"/>
                      <a:pt x="31" y="137"/>
                    </a:cubicBezTo>
                    <a:cubicBezTo>
                      <a:pt x="30" y="136"/>
                      <a:pt x="29" y="135"/>
                      <a:pt x="28" y="134"/>
                    </a:cubicBezTo>
                    <a:close/>
                    <a:moveTo>
                      <a:pt x="37" y="142"/>
                    </a:moveTo>
                    <a:cubicBezTo>
                      <a:pt x="37" y="142"/>
                      <a:pt x="38" y="142"/>
                      <a:pt x="38" y="142"/>
                    </a:cubicBezTo>
                    <a:cubicBezTo>
                      <a:pt x="39" y="141"/>
                      <a:pt x="40" y="141"/>
                      <a:pt x="41" y="141"/>
                    </a:cubicBezTo>
                    <a:cubicBezTo>
                      <a:pt x="43" y="144"/>
                      <a:pt x="46" y="146"/>
                      <a:pt x="48" y="149"/>
                    </a:cubicBezTo>
                    <a:cubicBezTo>
                      <a:pt x="44" y="147"/>
                      <a:pt x="41" y="145"/>
                      <a:pt x="37" y="142"/>
                    </a:cubicBezTo>
                    <a:close/>
                    <a:moveTo>
                      <a:pt x="48" y="139"/>
                    </a:moveTo>
                    <a:cubicBezTo>
                      <a:pt x="51" y="139"/>
                      <a:pt x="54" y="138"/>
                      <a:pt x="56" y="138"/>
                    </a:cubicBezTo>
                    <a:cubicBezTo>
                      <a:pt x="59" y="144"/>
                      <a:pt x="61" y="148"/>
                      <a:pt x="64" y="152"/>
                    </a:cubicBezTo>
                    <a:cubicBezTo>
                      <a:pt x="58" y="149"/>
                      <a:pt x="53" y="145"/>
                      <a:pt x="48" y="139"/>
                    </a:cubicBezTo>
                    <a:close/>
                    <a:moveTo>
                      <a:pt x="78" y="156"/>
                    </a:moveTo>
                    <a:cubicBezTo>
                      <a:pt x="76" y="155"/>
                      <a:pt x="73" y="153"/>
                      <a:pt x="71" y="151"/>
                    </a:cubicBezTo>
                    <a:cubicBezTo>
                      <a:pt x="68" y="148"/>
                      <a:pt x="65" y="143"/>
                      <a:pt x="63" y="137"/>
                    </a:cubicBezTo>
                    <a:cubicBezTo>
                      <a:pt x="68" y="137"/>
                      <a:pt x="73" y="137"/>
                      <a:pt x="78" y="137"/>
                    </a:cubicBezTo>
                    <a:lnTo>
                      <a:pt x="78" y="156"/>
                    </a:lnTo>
                    <a:close/>
                    <a:moveTo>
                      <a:pt x="78" y="130"/>
                    </a:moveTo>
                    <a:cubicBezTo>
                      <a:pt x="72" y="130"/>
                      <a:pt x="66" y="131"/>
                      <a:pt x="61" y="131"/>
                    </a:cubicBezTo>
                    <a:cubicBezTo>
                      <a:pt x="60" y="129"/>
                      <a:pt x="59" y="127"/>
                      <a:pt x="58" y="124"/>
                    </a:cubicBezTo>
                    <a:cubicBezTo>
                      <a:pt x="57" y="119"/>
                      <a:pt x="56" y="114"/>
                      <a:pt x="55" y="109"/>
                    </a:cubicBezTo>
                    <a:cubicBezTo>
                      <a:pt x="62" y="108"/>
                      <a:pt x="70" y="108"/>
                      <a:pt x="78" y="108"/>
                    </a:cubicBezTo>
                    <a:lnTo>
                      <a:pt x="78" y="130"/>
                    </a:lnTo>
                    <a:close/>
                    <a:moveTo>
                      <a:pt x="78" y="101"/>
                    </a:moveTo>
                    <a:cubicBezTo>
                      <a:pt x="70" y="102"/>
                      <a:pt x="62" y="102"/>
                      <a:pt x="54" y="103"/>
                    </a:cubicBezTo>
                    <a:cubicBezTo>
                      <a:pt x="54" y="97"/>
                      <a:pt x="53" y="91"/>
                      <a:pt x="53" y="84"/>
                    </a:cubicBezTo>
                    <a:cubicBezTo>
                      <a:pt x="78" y="84"/>
                      <a:pt x="78" y="84"/>
                      <a:pt x="78" y="84"/>
                    </a:cubicBezTo>
                    <a:lnTo>
                      <a:pt x="78" y="101"/>
                    </a:lnTo>
                    <a:close/>
                    <a:moveTo>
                      <a:pt x="78" y="78"/>
                    </a:moveTo>
                    <a:cubicBezTo>
                      <a:pt x="53" y="78"/>
                      <a:pt x="53" y="78"/>
                      <a:pt x="53" y="78"/>
                    </a:cubicBezTo>
                    <a:cubicBezTo>
                      <a:pt x="53" y="71"/>
                      <a:pt x="54" y="65"/>
                      <a:pt x="54" y="59"/>
                    </a:cubicBezTo>
                    <a:cubicBezTo>
                      <a:pt x="62" y="60"/>
                      <a:pt x="70" y="60"/>
                      <a:pt x="78" y="61"/>
                    </a:cubicBezTo>
                    <a:lnTo>
                      <a:pt x="78" y="78"/>
                    </a:lnTo>
                    <a:close/>
                    <a:moveTo>
                      <a:pt x="78" y="54"/>
                    </a:moveTo>
                    <a:cubicBezTo>
                      <a:pt x="70" y="54"/>
                      <a:pt x="62" y="54"/>
                      <a:pt x="55" y="53"/>
                    </a:cubicBezTo>
                    <a:cubicBezTo>
                      <a:pt x="57" y="44"/>
                      <a:pt x="58" y="37"/>
                      <a:pt x="61" y="31"/>
                    </a:cubicBezTo>
                    <a:cubicBezTo>
                      <a:pt x="66" y="31"/>
                      <a:pt x="72" y="32"/>
                      <a:pt x="78" y="32"/>
                    </a:cubicBezTo>
                    <a:lnTo>
                      <a:pt x="78" y="54"/>
                    </a:lnTo>
                    <a:close/>
                    <a:moveTo>
                      <a:pt x="63" y="25"/>
                    </a:moveTo>
                    <a:cubicBezTo>
                      <a:pt x="65" y="19"/>
                      <a:pt x="68" y="14"/>
                      <a:pt x="71" y="11"/>
                    </a:cubicBezTo>
                    <a:cubicBezTo>
                      <a:pt x="73" y="9"/>
                      <a:pt x="76" y="7"/>
                      <a:pt x="78" y="6"/>
                    </a:cubicBezTo>
                    <a:cubicBezTo>
                      <a:pt x="78" y="25"/>
                      <a:pt x="78" y="25"/>
                      <a:pt x="78" y="25"/>
                    </a:cubicBezTo>
                    <a:cubicBezTo>
                      <a:pt x="73" y="25"/>
                      <a:pt x="68" y="25"/>
                      <a:pt x="63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sp>
        <p:nvSpPr>
          <p:cNvPr id="37" name="矩形 36"/>
          <p:cNvSpPr/>
          <p:nvPr/>
        </p:nvSpPr>
        <p:spPr>
          <a:xfrm>
            <a:off x="2460254" y="1981200"/>
            <a:ext cx="521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noProof="0" dirty="0" smtClea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小伙伴将为你呈上一场知识盛宴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185237" y="4714577"/>
            <a:ext cx="773236" cy="861048"/>
            <a:chOff x="3599253" y="3693252"/>
            <a:chExt cx="1211562" cy="1349153"/>
          </a:xfrm>
        </p:grpSpPr>
        <p:sp>
          <p:nvSpPr>
            <p:cNvPr id="39" name="任意多边形 38"/>
            <p:cNvSpPr/>
            <p:nvPr/>
          </p:nvSpPr>
          <p:spPr>
            <a:xfrm rot="5400000">
              <a:off x="3530457" y="3762048"/>
              <a:ext cx="1349153" cy="1211562"/>
            </a:xfrm>
            <a:custGeom>
              <a:avLst/>
              <a:gdLst>
                <a:gd name="connsiteX0" fmla="*/ 949445 w 3191647"/>
                <a:gd name="connsiteY0" fmla="*/ 0 h 2866152"/>
                <a:gd name="connsiteX1" fmla="*/ 2234352 w 3191647"/>
                <a:gd name="connsiteY1" fmla="*/ 0 h 2866152"/>
                <a:gd name="connsiteX2" fmla="*/ 2402131 w 3191647"/>
                <a:gd name="connsiteY2" fmla="*/ 51249 h 2866152"/>
                <a:gd name="connsiteX3" fmla="*/ 2409685 w 3191647"/>
                <a:gd name="connsiteY3" fmla="*/ 57482 h 2866152"/>
                <a:gd name="connsiteX4" fmla="*/ 2430115 w 3191647"/>
                <a:gd name="connsiteY4" fmla="*/ 70005 h 2866152"/>
                <a:gd name="connsiteX5" fmla="*/ 2508940 w 3191647"/>
                <a:gd name="connsiteY5" fmla="*/ 159371 h 2866152"/>
                <a:gd name="connsiteX6" fmla="*/ 3151394 w 3191647"/>
                <a:gd name="connsiteY6" fmla="*/ 1272133 h 2866152"/>
                <a:gd name="connsiteX7" fmla="*/ 3181372 w 3191647"/>
                <a:gd name="connsiteY7" fmla="*/ 1499841 h 2866152"/>
                <a:gd name="connsiteX8" fmla="*/ 3172981 w 3191647"/>
                <a:gd name="connsiteY8" fmla="*/ 1522315 h 2866152"/>
                <a:gd name="connsiteX9" fmla="*/ 3170003 w 3191647"/>
                <a:gd name="connsiteY9" fmla="*/ 1535472 h 2866152"/>
                <a:gd name="connsiteX10" fmla="*/ 3145044 w 3191647"/>
                <a:gd name="connsiteY10" fmla="*/ 1590895 h 2866152"/>
                <a:gd name="connsiteX11" fmla="*/ 2502590 w 3191647"/>
                <a:gd name="connsiteY11" fmla="*/ 2703657 h 2866152"/>
                <a:gd name="connsiteX12" fmla="*/ 2488794 w 3191647"/>
                <a:gd name="connsiteY12" fmla="*/ 2722817 h 2866152"/>
                <a:gd name="connsiteX13" fmla="*/ 2482806 w 3191647"/>
                <a:gd name="connsiteY13" fmla="*/ 2733849 h 2866152"/>
                <a:gd name="connsiteX14" fmla="*/ 2467439 w 3191647"/>
                <a:gd name="connsiteY14" fmla="*/ 2752474 h 2866152"/>
                <a:gd name="connsiteX15" fmla="*/ 2467072 w 3191647"/>
                <a:gd name="connsiteY15" fmla="*/ 2752984 h 2866152"/>
                <a:gd name="connsiteX16" fmla="*/ 2466846 w 3191647"/>
                <a:gd name="connsiteY16" fmla="*/ 2753192 h 2866152"/>
                <a:gd name="connsiteX17" fmla="*/ 2446163 w 3191647"/>
                <a:gd name="connsiteY17" fmla="*/ 2778260 h 2866152"/>
                <a:gd name="connsiteX18" fmla="*/ 2233973 w 3191647"/>
                <a:gd name="connsiteY18" fmla="*/ 2866152 h 2866152"/>
                <a:gd name="connsiteX19" fmla="*/ 949066 w 3191647"/>
                <a:gd name="connsiteY19" fmla="*/ 2866152 h 2866152"/>
                <a:gd name="connsiteX20" fmla="*/ 700233 w 3191647"/>
                <a:gd name="connsiteY20" fmla="*/ 2733849 h 2866152"/>
                <a:gd name="connsiteX21" fmla="*/ 689623 w 3191647"/>
                <a:gd name="connsiteY21" fmla="*/ 2714300 h 2866152"/>
                <a:gd name="connsiteX22" fmla="*/ 681960 w 3191647"/>
                <a:gd name="connsiteY22" fmla="*/ 2703658 h 2866152"/>
                <a:gd name="connsiteX23" fmla="*/ 39506 w 3191647"/>
                <a:gd name="connsiteY23" fmla="*/ 1590896 h 2866152"/>
                <a:gd name="connsiteX24" fmla="*/ 1526 w 3191647"/>
                <a:gd name="connsiteY24" fmla="*/ 1477948 h 2866152"/>
                <a:gd name="connsiteX25" fmla="*/ 720 w 3191647"/>
                <a:gd name="connsiteY25" fmla="*/ 1447354 h 2866152"/>
                <a:gd name="connsiteX26" fmla="*/ 0 w 3191647"/>
                <a:gd name="connsiteY26" fmla="*/ 1443059 h 2866152"/>
                <a:gd name="connsiteX27" fmla="*/ 303 w 3191647"/>
                <a:gd name="connsiteY27" fmla="*/ 1431516 h 2866152"/>
                <a:gd name="connsiteX28" fmla="*/ 0 w 3191647"/>
                <a:gd name="connsiteY28" fmla="*/ 1419970 h 2866152"/>
                <a:gd name="connsiteX29" fmla="*/ 720 w 3191647"/>
                <a:gd name="connsiteY29" fmla="*/ 1415675 h 2866152"/>
                <a:gd name="connsiteX30" fmla="*/ 1526 w 3191647"/>
                <a:gd name="connsiteY30" fmla="*/ 1385081 h 2866152"/>
                <a:gd name="connsiteX31" fmla="*/ 39506 w 3191647"/>
                <a:gd name="connsiteY31" fmla="*/ 1272134 h 2866152"/>
                <a:gd name="connsiteX32" fmla="*/ 681960 w 3191647"/>
                <a:gd name="connsiteY32" fmla="*/ 159372 h 2866152"/>
                <a:gd name="connsiteX33" fmla="*/ 698045 w 3191647"/>
                <a:gd name="connsiteY33" fmla="*/ 137034 h 2866152"/>
                <a:gd name="connsiteX34" fmla="*/ 700612 w 3191647"/>
                <a:gd name="connsiteY34" fmla="*/ 132303 h 2866152"/>
                <a:gd name="connsiteX35" fmla="*/ 707202 w 3191647"/>
                <a:gd name="connsiteY35" fmla="*/ 124316 h 2866152"/>
                <a:gd name="connsiteX36" fmla="*/ 717478 w 3191647"/>
                <a:gd name="connsiteY36" fmla="*/ 110046 h 2866152"/>
                <a:gd name="connsiteX37" fmla="*/ 723796 w 3191647"/>
                <a:gd name="connsiteY37" fmla="*/ 104204 h 2866152"/>
                <a:gd name="connsiteX38" fmla="*/ 737255 w 3191647"/>
                <a:gd name="connsiteY38" fmla="*/ 87892 h 2866152"/>
                <a:gd name="connsiteX39" fmla="*/ 949445 w 3191647"/>
                <a:gd name="connsiteY39" fmla="*/ 0 h 2866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191647" h="2866152">
                  <a:moveTo>
                    <a:pt x="949445" y="0"/>
                  </a:moveTo>
                  <a:lnTo>
                    <a:pt x="2234352" y="0"/>
                  </a:lnTo>
                  <a:cubicBezTo>
                    <a:pt x="2296501" y="0"/>
                    <a:pt x="2354237" y="18893"/>
                    <a:pt x="2402131" y="51249"/>
                  </a:cubicBezTo>
                  <a:lnTo>
                    <a:pt x="2409685" y="57482"/>
                  </a:lnTo>
                  <a:lnTo>
                    <a:pt x="2430115" y="70005"/>
                  </a:lnTo>
                  <a:cubicBezTo>
                    <a:pt x="2461216" y="93504"/>
                    <a:pt x="2488224" y="123489"/>
                    <a:pt x="2508940" y="159371"/>
                  </a:cubicBezTo>
                  <a:lnTo>
                    <a:pt x="3151394" y="1272133"/>
                  </a:lnTo>
                  <a:cubicBezTo>
                    <a:pt x="3192826" y="1343897"/>
                    <a:pt x="3201249" y="1425660"/>
                    <a:pt x="3181372" y="1499841"/>
                  </a:cubicBezTo>
                  <a:lnTo>
                    <a:pt x="3172981" y="1522315"/>
                  </a:lnTo>
                  <a:lnTo>
                    <a:pt x="3170003" y="1535472"/>
                  </a:lnTo>
                  <a:cubicBezTo>
                    <a:pt x="3163697" y="1554388"/>
                    <a:pt x="3155402" y="1572954"/>
                    <a:pt x="3145044" y="1590895"/>
                  </a:cubicBezTo>
                  <a:lnTo>
                    <a:pt x="2502590" y="2703657"/>
                  </a:lnTo>
                  <a:lnTo>
                    <a:pt x="2488794" y="2722817"/>
                  </a:lnTo>
                  <a:lnTo>
                    <a:pt x="2482806" y="2733849"/>
                  </a:lnTo>
                  <a:lnTo>
                    <a:pt x="2467439" y="2752474"/>
                  </a:lnTo>
                  <a:lnTo>
                    <a:pt x="2467072" y="2752984"/>
                  </a:lnTo>
                  <a:lnTo>
                    <a:pt x="2466846" y="2753192"/>
                  </a:lnTo>
                  <a:lnTo>
                    <a:pt x="2446163" y="2778260"/>
                  </a:lnTo>
                  <a:cubicBezTo>
                    <a:pt x="2391859" y="2832565"/>
                    <a:pt x="2316839" y="2866152"/>
                    <a:pt x="2233973" y="2866152"/>
                  </a:cubicBezTo>
                  <a:lnTo>
                    <a:pt x="949066" y="2866152"/>
                  </a:lnTo>
                  <a:cubicBezTo>
                    <a:pt x="845484" y="2866152"/>
                    <a:pt x="754160" y="2813671"/>
                    <a:pt x="700233" y="2733849"/>
                  </a:cubicBezTo>
                  <a:lnTo>
                    <a:pt x="689623" y="2714300"/>
                  </a:lnTo>
                  <a:lnTo>
                    <a:pt x="681960" y="2703658"/>
                  </a:lnTo>
                  <a:lnTo>
                    <a:pt x="39506" y="1590896"/>
                  </a:lnTo>
                  <a:cubicBezTo>
                    <a:pt x="18789" y="1555014"/>
                    <a:pt x="6326" y="1516632"/>
                    <a:pt x="1526" y="1477948"/>
                  </a:cubicBezTo>
                  <a:lnTo>
                    <a:pt x="720" y="1447354"/>
                  </a:lnTo>
                  <a:lnTo>
                    <a:pt x="0" y="1443059"/>
                  </a:lnTo>
                  <a:lnTo>
                    <a:pt x="303" y="1431516"/>
                  </a:lnTo>
                  <a:lnTo>
                    <a:pt x="0" y="1419970"/>
                  </a:lnTo>
                  <a:lnTo>
                    <a:pt x="720" y="1415675"/>
                  </a:lnTo>
                  <a:lnTo>
                    <a:pt x="1526" y="1385081"/>
                  </a:lnTo>
                  <a:cubicBezTo>
                    <a:pt x="6326" y="1346398"/>
                    <a:pt x="18789" y="1308016"/>
                    <a:pt x="39506" y="1272134"/>
                  </a:cubicBezTo>
                  <a:lnTo>
                    <a:pt x="681960" y="159372"/>
                  </a:lnTo>
                  <a:lnTo>
                    <a:pt x="698045" y="137034"/>
                  </a:lnTo>
                  <a:lnTo>
                    <a:pt x="700612" y="132303"/>
                  </a:lnTo>
                  <a:lnTo>
                    <a:pt x="707202" y="124316"/>
                  </a:lnTo>
                  <a:lnTo>
                    <a:pt x="717478" y="110046"/>
                  </a:lnTo>
                  <a:lnTo>
                    <a:pt x="723796" y="104204"/>
                  </a:lnTo>
                  <a:lnTo>
                    <a:pt x="737255" y="87892"/>
                  </a:lnTo>
                  <a:cubicBezTo>
                    <a:pt x="791559" y="33588"/>
                    <a:pt x="866580" y="0"/>
                    <a:pt x="949445" y="0"/>
                  </a:cubicBezTo>
                  <a:close/>
                </a:path>
              </a:pathLst>
            </a:custGeom>
            <a:gradFill>
              <a:gsLst>
                <a:gs pos="0">
                  <a:srgbClr val="E5E5E5"/>
                </a:gs>
                <a:gs pos="100000">
                  <a:srgbClr val="FEFEFE"/>
                </a:gs>
              </a:gsLst>
              <a:lin ang="5400000" scaled="1"/>
            </a:gradFill>
            <a:ln w="25400" cap="flat" cmpd="sng" algn="ctr">
              <a:gradFill>
                <a:gsLst>
                  <a:gs pos="0">
                    <a:srgbClr val="5B9BD5">
                      <a:lumMod val="5000"/>
                      <a:lumOff val="95000"/>
                    </a:srgbClr>
                  </a:gs>
                  <a:gs pos="100000">
                    <a:srgbClr val="E0E0E0"/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571500" dist="342900" dir="2280000" algn="tl" rotWithShape="0">
                <a:prstClr val="black">
                  <a:alpha val="15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Freeform 895"/>
            <p:cNvSpPr>
              <a:spLocks/>
            </p:cNvSpPr>
            <p:nvPr/>
          </p:nvSpPr>
          <p:spPr bwMode="auto">
            <a:xfrm>
              <a:off x="3874833" y="4020302"/>
              <a:ext cx="660400" cy="644525"/>
            </a:xfrm>
            <a:custGeom>
              <a:avLst/>
              <a:gdLst>
                <a:gd name="T0" fmla="*/ 169 w 176"/>
                <a:gd name="T1" fmla="*/ 81 h 172"/>
                <a:gd name="T2" fmla="*/ 94 w 176"/>
                <a:gd name="T3" fmla="*/ 81 h 172"/>
                <a:gd name="T4" fmla="*/ 94 w 176"/>
                <a:gd name="T5" fmla="*/ 49 h 172"/>
                <a:gd name="T6" fmla="*/ 80 w 176"/>
                <a:gd name="T7" fmla="*/ 15 h 172"/>
                <a:gd name="T8" fmla="*/ 47 w 176"/>
                <a:gd name="T9" fmla="*/ 0 h 172"/>
                <a:gd name="T10" fmla="*/ 14 w 176"/>
                <a:gd name="T11" fmla="*/ 15 h 172"/>
                <a:gd name="T12" fmla="*/ 0 w 176"/>
                <a:gd name="T13" fmla="*/ 49 h 172"/>
                <a:gd name="T14" fmla="*/ 0 w 176"/>
                <a:gd name="T15" fmla="*/ 91 h 172"/>
                <a:gd name="T16" fmla="*/ 25 w 176"/>
                <a:gd name="T17" fmla="*/ 91 h 172"/>
                <a:gd name="T18" fmla="*/ 25 w 176"/>
                <a:gd name="T19" fmla="*/ 86 h 172"/>
                <a:gd name="T20" fmla="*/ 10 w 176"/>
                <a:gd name="T21" fmla="*/ 71 h 172"/>
                <a:gd name="T22" fmla="*/ 25 w 176"/>
                <a:gd name="T23" fmla="*/ 71 h 172"/>
                <a:gd name="T24" fmla="*/ 25 w 176"/>
                <a:gd name="T25" fmla="*/ 49 h 172"/>
                <a:gd name="T26" fmla="*/ 31 w 176"/>
                <a:gd name="T27" fmla="*/ 32 h 172"/>
                <a:gd name="T28" fmla="*/ 47 w 176"/>
                <a:gd name="T29" fmla="*/ 25 h 172"/>
                <a:gd name="T30" fmla="*/ 62 w 176"/>
                <a:gd name="T31" fmla="*/ 32 h 172"/>
                <a:gd name="T32" fmla="*/ 69 w 176"/>
                <a:gd name="T33" fmla="*/ 49 h 172"/>
                <a:gd name="T34" fmla="*/ 69 w 176"/>
                <a:gd name="T35" fmla="*/ 81 h 172"/>
                <a:gd name="T36" fmla="*/ 59 w 176"/>
                <a:gd name="T37" fmla="*/ 81 h 172"/>
                <a:gd name="T38" fmla="*/ 52 w 176"/>
                <a:gd name="T39" fmla="*/ 87 h 172"/>
                <a:gd name="T40" fmla="*/ 52 w 176"/>
                <a:gd name="T41" fmla="*/ 165 h 172"/>
                <a:gd name="T42" fmla="*/ 59 w 176"/>
                <a:gd name="T43" fmla="*/ 172 h 172"/>
                <a:gd name="T44" fmla="*/ 169 w 176"/>
                <a:gd name="T45" fmla="*/ 172 h 172"/>
                <a:gd name="T46" fmla="*/ 176 w 176"/>
                <a:gd name="T47" fmla="*/ 165 h 172"/>
                <a:gd name="T48" fmla="*/ 176 w 176"/>
                <a:gd name="T49" fmla="*/ 87 h 172"/>
                <a:gd name="T50" fmla="*/ 169 w 176"/>
                <a:gd name="T51" fmla="*/ 81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6" h="172">
                  <a:moveTo>
                    <a:pt x="169" y="81"/>
                  </a:moveTo>
                  <a:cubicBezTo>
                    <a:pt x="94" y="81"/>
                    <a:pt x="94" y="81"/>
                    <a:pt x="94" y="81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36"/>
                    <a:pt x="89" y="24"/>
                    <a:pt x="80" y="15"/>
                  </a:cubicBezTo>
                  <a:cubicBezTo>
                    <a:pt x="72" y="6"/>
                    <a:pt x="60" y="0"/>
                    <a:pt x="47" y="0"/>
                  </a:cubicBezTo>
                  <a:cubicBezTo>
                    <a:pt x="34" y="0"/>
                    <a:pt x="22" y="6"/>
                    <a:pt x="14" y="15"/>
                  </a:cubicBezTo>
                  <a:cubicBezTo>
                    <a:pt x="5" y="24"/>
                    <a:pt x="0" y="36"/>
                    <a:pt x="0" y="4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25" y="71"/>
                    <a:pt x="25" y="71"/>
                    <a:pt x="25" y="7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42"/>
                    <a:pt x="27" y="36"/>
                    <a:pt x="31" y="32"/>
                  </a:cubicBezTo>
                  <a:cubicBezTo>
                    <a:pt x="36" y="27"/>
                    <a:pt x="41" y="25"/>
                    <a:pt x="47" y="25"/>
                  </a:cubicBezTo>
                  <a:cubicBezTo>
                    <a:pt x="53" y="25"/>
                    <a:pt x="58" y="27"/>
                    <a:pt x="62" y="32"/>
                  </a:cubicBezTo>
                  <a:cubicBezTo>
                    <a:pt x="67" y="36"/>
                    <a:pt x="69" y="42"/>
                    <a:pt x="69" y="49"/>
                  </a:cubicBezTo>
                  <a:cubicBezTo>
                    <a:pt x="69" y="81"/>
                    <a:pt x="69" y="81"/>
                    <a:pt x="69" y="81"/>
                  </a:cubicBezTo>
                  <a:cubicBezTo>
                    <a:pt x="59" y="81"/>
                    <a:pt x="59" y="81"/>
                    <a:pt x="59" y="81"/>
                  </a:cubicBezTo>
                  <a:cubicBezTo>
                    <a:pt x="55" y="81"/>
                    <a:pt x="52" y="84"/>
                    <a:pt x="52" y="87"/>
                  </a:cubicBezTo>
                  <a:cubicBezTo>
                    <a:pt x="52" y="165"/>
                    <a:pt x="52" y="165"/>
                    <a:pt x="52" y="165"/>
                  </a:cubicBezTo>
                  <a:cubicBezTo>
                    <a:pt x="52" y="169"/>
                    <a:pt x="55" y="172"/>
                    <a:pt x="59" y="172"/>
                  </a:cubicBezTo>
                  <a:cubicBezTo>
                    <a:pt x="169" y="172"/>
                    <a:pt x="169" y="172"/>
                    <a:pt x="169" y="172"/>
                  </a:cubicBezTo>
                  <a:cubicBezTo>
                    <a:pt x="173" y="172"/>
                    <a:pt x="176" y="169"/>
                    <a:pt x="176" y="165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4"/>
                    <a:pt x="173" y="81"/>
                    <a:pt x="169" y="81"/>
                  </a:cubicBezTo>
                  <a:close/>
                </a:path>
              </a:pathLst>
            </a:custGeom>
            <a:solidFill>
              <a:srgbClr val="2FA59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2460254" y="342900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《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人类简史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》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2447574" y="4876800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《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枪炮、病菌与钢铁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》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972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 SKETCH 16X9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tySketch">
      <a:dk1>
        <a:srgbClr val="3D372E"/>
      </a:dk1>
      <a:lt1>
        <a:sysClr val="window" lastClr="FFFFFF"/>
      </a:lt1>
      <a:dk2>
        <a:srgbClr val="000000"/>
      </a:dk2>
      <a:lt2>
        <a:srgbClr val="E0ECE1"/>
      </a:lt2>
      <a:accent1>
        <a:srgbClr val="B2D0B4"/>
      </a:accent1>
      <a:accent2>
        <a:srgbClr val="88A5BA"/>
      </a:accent2>
      <a:accent3>
        <a:srgbClr val="909F5F"/>
      </a:accent3>
      <a:accent4>
        <a:srgbClr val="C9A057"/>
      </a:accent4>
      <a:accent5>
        <a:srgbClr val="DA7D60"/>
      </a:accent5>
      <a:accent6>
        <a:srgbClr val="978975"/>
      </a:accent6>
      <a:hlink>
        <a:srgbClr val="C9A057"/>
      </a:hlink>
      <a:folHlink>
        <a:srgbClr val="978975"/>
      </a:folHlink>
    </a:clrScheme>
    <a:fontScheme name="Century Schoolbook">
      <a:maj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8D8B3457135D67479991424C624CBB4704002439B9162B2E88498A324BEFF3815221" ma:contentTypeVersion="55" ma:contentTypeDescription="Create a new document." ma:contentTypeScope="" ma:versionID="a7e4f43ee53fc86ae1dd6272262eb9fb">
  <xsd:schema xmlns:xsd="http://www.w3.org/2001/XMLSchema" xmlns:xs="http://www.w3.org/2001/XMLSchema" xmlns:p="http://schemas.microsoft.com/office/2006/metadata/properties" xmlns:ns2="905c3888-6285-45d0-bd76-60a9ac2d738c" xmlns:ns3="a0b64b53-fba7-43ca-b952-90e5e74773dd" targetNamespace="http://schemas.microsoft.com/office/2006/metadata/properties" ma:root="true" ma:fieldsID="12cd52f9b34cd953802493d919c383c5" ns2:_="" ns3:_="">
    <xsd:import namespace="905c3888-6285-45d0-bd76-60a9ac2d738c"/>
    <xsd:import namespace="a0b64b53-fba7-43ca-b952-90e5e74773dd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  <xsd:element ref="ns3:Description0" minOccurs="0"/>
                <xsd:element ref="ns3:Component0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5c3888-6285-45d0-bd76-60a9ac2d738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0:00:00Z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2fd52ad2-63b0-4f05-b7aa-a17a1c48ca45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85FC5A58-2851-427E-95B4-AFAF1C73BA4D}" ma:internalName="CSXSubmissionMarket" ma:readOnly="false" ma:showField="MarketName" ma:web="905c3888-6285-45d0-bd76-60a9ac2d738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d402824c-da96-4981-b598-df734aacbc3e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7F948D4D-A57E-4E3F-87E9-0ABE9F2D748E}" ma:internalName="InProjectListLookup" ma:readOnly="true" ma:showField="InProjectLis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b8eee2a3-2d4f-4b12-b229-9e667c371718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7F948D4D-A57E-4E3F-87E9-0ABE9F2D748E}" ma:internalName="LastCompleteVersionLookup" ma:readOnly="true" ma:showField="LastComplete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7F948D4D-A57E-4E3F-87E9-0ABE9F2D748E}" ma:internalName="LastPreviewErrorLookup" ma:readOnly="true" ma:showField="LastPreviewError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7F948D4D-A57E-4E3F-87E9-0ABE9F2D748E}" ma:internalName="LastPreviewResultLookup" ma:readOnly="true" ma:showField="LastPreviewResul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7F948D4D-A57E-4E3F-87E9-0ABE9F2D748E}" ma:internalName="LastPreviewAttemptDateLookup" ma:readOnly="true" ma:showField="LastPreviewAttemptDat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7F948D4D-A57E-4E3F-87E9-0ABE9F2D748E}" ma:internalName="LastPreviewedByLookup" ma:readOnly="true" ma:showField="LastPreviewedBy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7F948D4D-A57E-4E3F-87E9-0ABE9F2D748E}" ma:internalName="LastPreviewTimeLookup" ma:readOnly="true" ma:showField="LastPreviewTi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7F948D4D-A57E-4E3F-87E9-0ABE9F2D748E}" ma:internalName="LastPreviewVersionLookup" ma:readOnly="true" ma:showField="LastPreview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7F948D4D-A57E-4E3F-87E9-0ABE9F2D748E}" ma:internalName="LastPublishErrorLookup" ma:readOnly="true" ma:showField="LastPublishError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7F948D4D-A57E-4E3F-87E9-0ABE9F2D748E}" ma:internalName="LastPublishResultLookup" ma:readOnly="true" ma:showField="LastPublishResult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7F948D4D-A57E-4E3F-87E9-0ABE9F2D748E}" ma:internalName="LastPublishAttemptDateLookup" ma:readOnly="true" ma:showField="LastPublishAttemptDat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7F948D4D-A57E-4E3F-87E9-0ABE9F2D748E}" ma:internalName="LastPublishedByLookup" ma:readOnly="true" ma:showField="LastPublishedBy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7F948D4D-A57E-4E3F-87E9-0ABE9F2D748E}" ma:internalName="LastPublishTimeLookup" ma:readOnly="true" ma:showField="LastPublishTi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7F948D4D-A57E-4E3F-87E9-0ABE9F2D748E}" ma:internalName="LastPublishVersionLookup" ma:readOnly="true" ma:showField="LastPublishVersion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B1EFB310-8154-40EE-A736-2FF11D479763}" ma:internalName="LocLastLocAttemptVersionLookup" ma:readOnly="false" ma:showField="LastLocAttemptVersion" ma:web="905c3888-6285-45d0-bd76-60a9ac2d738c">
      <xsd:simpleType>
        <xsd:restriction base="dms:Lookup"/>
      </xsd:simpleType>
    </xsd:element>
    <xsd:element name="LocLastLocAttemptVersionTypeLookup" ma:index="72" nillable="true" ma:displayName="Loc Last Loc Attempt Version Type" ma:default="" ma:list="{B1EFB310-8154-40EE-A736-2FF11D479763}" ma:internalName="LocLastLocAttemptVersionTypeLookup" ma:readOnly="true" ma:showField="LastLocAttemptVersionType" ma:web="905c3888-6285-45d0-bd76-60a9ac2d738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B1EFB310-8154-40EE-A736-2FF11D479763}" ma:internalName="LocNewPublishedVersionLookup" ma:readOnly="true" ma:showField="NewPublishedVersion" ma:web="905c3888-6285-45d0-bd76-60a9ac2d738c">
      <xsd:simpleType>
        <xsd:restriction base="dms:Lookup"/>
      </xsd:simpleType>
    </xsd:element>
    <xsd:element name="LocOverallHandbackStatusLookup" ma:index="76" nillable="true" ma:displayName="Loc Overall Handback Status" ma:default="" ma:list="{B1EFB310-8154-40EE-A736-2FF11D479763}" ma:internalName="LocOverallHandbackStatusLookup" ma:readOnly="true" ma:showField="OverallHandbackStatus" ma:web="905c3888-6285-45d0-bd76-60a9ac2d738c">
      <xsd:simpleType>
        <xsd:restriction base="dms:Lookup"/>
      </xsd:simpleType>
    </xsd:element>
    <xsd:element name="LocOverallLocStatusLookup" ma:index="77" nillable="true" ma:displayName="Loc Overall Localize Status" ma:default="" ma:list="{B1EFB310-8154-40EE-A736-2FF11D479763}" ma:internalName="LocOverallLocStatusLookup" ma:readOnly="true" ma:showField="OverallLocStatus" ma:web="905c3888-6285-45d0-bd76-60a9ac2d738c">
      <xsd:simpleType>
        <xsd:restriction base="dms:Lookup"/>
      </xsd:simpleType>
    </xsd:element>
    <xsd:element name="LocOverallPreviewStatusLookup" ma:index="78" nillable="true" ma:displayName="Loc Overall Preview Status" ma:default="" ma:list="{B1EFB310-8154-40EE-A736-2FF11D479763}" ma:internalName="LocOverallPreviewStatusLookup" ma:readOnly="true" ma:showField="OverallPreviewStatus" ma:web="905c3888-6285-45d0-bd76-60a9ac2d738c">
      <xsd:simpleType>
        <xsd:restriction base="dms:Lookup"/>
      </xsd:simpleType>
    </xsd:element>
    <xsd:element name="LocOverallPublishStatusLookup" ma:index="79" nillable="true" ma:displayName="Loc Overall Publish Status" ma:default="" ma:list="{B1EFB310-8154-40EE-A736-2FF11D479763}" ma:internalName="LocOverallPublishStatusLookup" ma:readOnly="true" ma:showField="OverallPublishStatus" ma:web="905c3888-6285-45d0-bd76-60a9ac2d738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B1EFB310-8154-40EE-A736-2FF11D479763}" ma:internalName="LocProcessedForHandoffsLookup" ma:readOnly="true" ma:showField="ProcessedForHandoffs" ma:web="905c3888-6285-45d0-bd76-60a9ac2d738c">
      <xsd:simpleType>
        <xsd:restriction base="dms:Lookup"/>
      </xsd:simpleType>
    </xsd:element>
    <xsd:element name="LocProcessedForMarketsLookup" ma:index="82" nillable="true" ma:displayName="Loc Processed For Markets" ma:default="" ma:list="{B1EFB310-8154-40EE-A736-2FF11D479763}" ma:internalName="LocProcessedForMarketsLookup" ma:readOnly="true" ma:showField="ProcessedForMarkets" ma:web="905c3888-6285-45d0-bd76-60a9ac2d738c">
      <xsd:simpleType>
        <xsd:restriction base="dms:Lookup"/>
      </xsd:simpleType>
    </xsd:element>
    <xsd:element name="LocPublishedDependentAssetsLookup" ma:index="83" nillable="true" ma:displayName="Loc Published Dependent Assets" ma:default="" ma:list="{B1EFB310-8154-40EE-A736-2FF11D479763}" ma:internalName="LocPublishedDependentAssetsLookup" ma:readOnly="true" ma:showField="PublishedDependentAssets" ma:web="905c3888-6285-45d0-bd76-60a9ac2d738c">
      <xsd:simpleType>
        <xsd:restriction base="dms:Lookup"/>
      </xsd:simpleType>
    </xsd:element>
    <xsd:element name="LocPublishedLinkedAssetsLookup" ma:index="84" nillable="true" ma:displayName="Loc Published Linked Assets" ma:default="" ma:list="{B1EFB310-8154-40EE-A736-2FF11D479763}" ma:internalName="LocPublishedLinkedAssetsLookup" ma:readOnly="true" ma:showField="PublishedLinkedAssets" ma:web="905c3888-6285-45d0-bd76-60a9ac2d738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726a1ece-9747-4e7d-9113-bc8295fd2c1d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85FC5A58-2851-427E-95B4-AFAF1C73BA4D}" ma:internalName="Markets" ma:readOnly="false" ma:showField="MarketName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7F948D4D-A57E-4E3F-87E9-0ABE9F2D748E}" ma:internalName="NumOfRatingsLookup" ma:readOnly="true" ma:showField="NumOfRatings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7F948D4D-A57E-4E3F-87E9-0ABE9F2D748E}" ma:internalName="PublishStatusLookup" ma:readOnly="false" ma:showField="PublishStatus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cba8db9d-85f8-47e4-85af-460188139726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72161567-9e55-4761-b65c-3c8149bfc4ca}" ma:internalName="TaxCatchAll" ma:showField="CatchAllData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72161567-9e55-4761-b65c-3c8149bfc4ca}" ma:internalName="TaxCatchAllLabel" ma:readOnly="true" ma:showField="CatchAllDataLabel" ma:web="905c3888-6285-45d0-bd76-60a9ac2d738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b64b53-fba7-43ca-b952-90e5e74773dd" elementFormDefault="qualified">
    <xsd:import namespace="http://schemas.microsoft.com/office/2006/documentManagement/types"/>
    <xsd:import namespace="http://schemas.microsoft.com/office/infopath/2007/PartnerControls"/>
    <xsd:element name="Description0" ma:index="134" nillable="true" ma:displayName="Description" ma:internalName="Description0">
      <xsd:simpleType>
        <xsd:restriction base="dms:Note"/>
      </xsd:simpleType>
    </xsd:element>
    <xsd:element name="Component0" ma:index="135" nillable="true" ma:displayName="Component" ma:internalName="Component0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PDescription xmlns="905c3888-6285-45d0-bd76-60a9ac2d738c" xsi:nil="true"/>
    <AssetExpire xmlns="905c3888-6285-45d0-bd76-60a9ac2d738c">2029-01-01T08:00:00+00:00</AssetExpire>
    <CampaignTagsTaxHTField0 xmlns="905c3888-6285-45d0-bd76-60a9ac2d738c">
      <Terms xmlns="http://schemas.microsoft.com/office/infopath/2007/PartnerControls"/>
    </CampaignTagsTaxHTField0>
    <IntlLangReviewDate xmlns="905c3888-6285-45d0-bd76-60a9ac2d738c" xsi:nil="true"/>
    <TPFriendlyName xmlns="905c3888-6285-45d0-bd76-60a9ac2d738c" xsi:nil="true"/>
    <IntlLangReview xmlns="905c3888-6285-45d0-bd76-60a9ac2d738c">false</IntlLangReview>
    <LocLastLocAttemptVersionLookup xmlns="905c3888-6285-45d0-bd76-60a9ac2d738c">847682</LocLastLocAttemptVersionLookup>
    <PolicheckWords xmlns="905c3888-6285-45d0-bd76-60a9ac2d738c" xsi:nil="true"/>
    <SubmitterId xmlns="905c3888-6285-45d0-bd76-60a9ac2d738c" xsi:nil="true"/>
    <AcquiredFrom xmlns="905c3888-6285-45d0-bd76-60a9ac2d738c">Internal MS</AcquiredFrom>
    <EditorialStatus xmlns="905c3888-6285-45d0-bd76-60a9ac2d738c">Complete</EditorialStatus>
    <Markets xmlns="905c3888-6285-45d0-bd76-60a9ac2d738c"/>
    <OriginAsset xmlns="905c3888-6285-45d0-bd76-60a9ac2d738c" xsi:nil="true"/>
    <AssetStart xmlns="905c3888-6285-45d0-bd76-60a9ac2d738c">2012-07-18T04:03:00+00:00</AssetStart>
    <FriendlyTitle xmlns="905c3888-6285-45d0-bd76-60a9ac2d738c" xsi:nil="true"/>
    <MarketSpecific xmlns="905c3888-6285-45d0-bd76-60a9ac2d738c">false</MarketSpecific>
    <TPNamespace xmlns="905c3888-6285-45d0-bd76-60a9ac2d738c" xsi:nil="true"/>
    <PublishStatusLookup xmlns="905c3888-6285-45d0-bd76-60a9ac2d738c">
      <Value>480038</Value>
    </PublishStatusLookup>
    <APAuthor xmlns="905c3888-6285-45d0-bd76-60a9ac2d738c">
      <UserInfo>
        <DisplayName>REDMOND\kristaa</DisplayName>
        <AccountId>136</AccountId>
        <AccountType/>
      </UserInfo>
    </APAuthor>
    <TPCommandLine xmlns="905c3888-6285-45d0-bd76-60a9ac2d738c" xsi:nil="true"/>
    <IntlLangReviewer xmlns="905c3888-6285-45d0-bd76-60a9ac2d738c" xsi:nil="true"/>
    <OpenTemplate xmlns="905c3888-6285-45d0-bd76-60a9ac2d738c">true</OpenTemplate>
    <CSXSubmissionDate xmlns="905c3888-6285-45d0-bd76-60a9ac2d738c" xsi:nil="true"/>
    <TaxCatchAll xmlns="905c3888-6285-45d0-bd76-60a9ac2d738c"/>
    <Manager xmlns="905c3888-6285-45d0-bd76-60a9ac2d738c" xsi:nil="true"/>
    <NumericId xmlns="905c3888-6285-45d0-bd76-60a9ac2d738c" xsi:nil="true"/>
    <ParentAssetId xmlns="905c3888-6285-45d0-bd76-60a9ac2d738c" xsi:nil="true"/>
    <OriginalSourceMarket xmlns="905c3888-6285-45d0-bd76-60a9ac2d738c">english</OriginalSourceMarket>
    <ApprovalStatus xmlns="905c3888-6285-45d0-bd76-60a9ac2d738c">InProgress</ApprovalStatus>
    <TPComponent xmlns="905c3888-6285-45d0-bd76-60a9ac2d738c" xsi:nil="true"/>
    <EditorialTags xmlns="905c3888-6285-45d0-bd76-60a9ac2d738c" xsi:nil="true"/>
    <TPExecutable xmlns="905c3888-6285-45d0-bd76-60a9ac2d738c" xsi:nil="true"/>
    <TPLaunchHelpLink xmlns="905c3888-6285-45d0-bd76-60a9ac2d738c" xsi:nil="true"/>
    <LocComments xmlns="905c3888-6285-45d0-bd76-60a9ac2d738c" xsi:nil="true"/>
    <LocRecommendedHandoff xmlns="905c3888-6285-45d0-bd76-60a9ac2d738c" xsi:nil="true"/>
    <SourceTitle xmlns="905c3888-6285-45d0-bd76-60a9ac2d738c" xsi:nil="true"/>
    <CSXUpdate xmlns="905c3888-6285-45d0-bd76-60a9ac2d738c">false</CSXUpdate>
    <IntlLocPriority xmlns="905c3888-6285-45d0-bd76-60a9ac2d738c" xsi:nil="true"/>
    <UAProjectedTotalWords xmlns="905c3888-6285-45d0-bd76-60a9ac2d738c" xsi:nil="true"/>
    <AssetType xmlns="905c3888-6285-45d0-bd76-60a9ac2d738c">TP</AssetType>
    <MachineTranslated xmlns="905c3888-6285-45d0-bd76-60a9ac2d738c">false</MachineTranslated>
    <OutputCachingOn xmlns="905c3888-6285-45d0-bd76-60a9ac2d738c">false</OutputCachingOn>
    <TemplateStatus xmlns="905c3888-6285-45d0-bd76-60a9ac2d738c">Complete</TemplateStatus>
    <IsSearchable xmlns="905c3888-6285-45d0-bd76-60a9ac2d738c">true</IsSearchable>
    <ContentItem xmlns="905c3888-6285-45d0-bd76-60a9ac2d738c" xsi:nil="true"/>
    <HandoffToMSDN xmlns="905c3888-6285-45d0-bd76-60a9ac2d738c" xsi:nil="true"/>
    <ShowIn xmlns="905c3888-6285-45d0-bd76-60a9ac2d738c">Show everywhere</ShowIn>
    <ThumbnailAssetId xmlns="905c3888-6285-45d0-bd76-60a9ac2d738c" xsi:nil="true"/>
    <UALocComments xmlns="905c3888-6285-45d0-bd76-60a9ac2d738c" xsi:nil="true"/>
    <UALocRecommendation xmlns="905c3888-6285-45d0-bd76-60a9ac2d738c">Localize</UALocRecommendation>
    <LastModifiedDateTime xmlns="905c3888-6285-45d0-bd76-60a9ac2d738c" xsi:nil="true"/>
    <LegacyData xmlns="905c3888-6285-45d0-bd76-60a9ac2d738c" xsi:nil="true"/>
    <LocManualTestRequired xmlns="905c3888-6285-45d0-bd76-60a9ac2d738c">false</LocManualTestRequired>
    <LocMarketGroupTiers2 xmlns="905c3888-6285-45d0-bd76-60a9ac2d738c" xsi:nil="true"/>
    <ClipArtFilename xmlns="905c3888-6285-45d0-bd76-60a9ac2d738c" xsi:nil="true"/>
    <TPApplication xmlns="905c3888-6285-45d0-bd76-60a9ac2d738c" xsi:nil="true"/>
    <CSXHash xmlns="905c3888-6285-45d0-bd76-60a9ac2d738c" xsi:nil="true"/>
    <DirectSourceMarket xmlns="905c3888-6285-45d0-bd76-60a9ac2d738c">english</DirectSourceMarket>
    <PrimaryImageGen xmlns="905c3888-6285-45d0-bd76-60a9ac2d738c">true</PrimaryImageGen>
    <PlannedPubDate xmlns="905c3888-6285-45d0-bd76-60a9ac2d738c" xsi:nil="true"/>
    <CSXSubmissionMarket xmlns="905c3888-6285-45d0-bd76-60a9ac2d738c" xsi:nil="true"/>
    <Downloads xmlns="905c3888-6285-45d0-bd76-60a9ac2d738c">0</Downloads>
    <ArtSampleDocs xmlns="905c3888-6285-45d0-bd76-60a9ac2d738c" xsi:nil="true"/>
    <TrustLevel xmlns="905c3888-6285-45d0-bd76-60a9ac2d738c">1 Microsoft Managed Content</TrustLevel>
    <BlockPublish xmlns="905c3888-6285-45d0-bd76-60a9ac2d738c">false</BlockPublish>
    <TPLaunchHelpLinkType xmlns="905c3888-6285-45d0-bd76-60a9ac2d738c">Template</TPLaunchHelpLinkType>
    <LocalizationTagsTaxHTField0 xmlns="905c3888-6285-45d0-bd76-60a9ac2d738c">
      <Terms xmlns="http://schemas.microsoft.com/office/infopath/2007/PartnerControls"/>
    </LocalizationTagsTaxHTField0>
    <BusinessGroup xmlns="905c3888-6285-45d0-bd76-60a9ac2d738c" xsi:nil="true"/>
    <Providers xmlns="905c3888-6285-45d0-bd76-60a9ac2d738c" xsi:nil="true"/>
    <TemplateTemplateType xmlns="905c3888-6285-45d0-bd76-60a9ac2d738c">PowerPoint Presentation Template</TemplateTemplateType>
    <TimesCloned xmlns="905c3888-6285-45d0-bd76-60a9ac2d738c" xsi:nil="true"/>
    <TPAppVersion xmlns="905c3888-6285-45d0-bd76-60a9ac2d738c" xsi:nil="true"/>
    <VoteCount xmlns="905c3888-6285-45d0-bd76-60a9ac2d738c" xsi:nil="true"/>
    <AverageRating xmlns="905c3888-6285-45d0-bd76-60a9ac2d738c" xsi:nil="true"/>
    <FeatureTagsTaxHTField0 xmlns="905c3888-6285-45d0-bd76-60a9ac2d738c">
      <Terms xmlns="http://schemas.microsoft.com/office/infopath/2007/PartnerControls"/>
    </FeatureTagsTaxHTField0>
    <Provider xmlns="905c3888-6285-45d0-bd76-60a9ac2d738c" xsi:nil="true"/>
    <UACurrentWords xmlns="905c3888-6285-45d0-bd76-60a9ac2d738c" xsi:nil="true"/>
    <AssetId xmlns="905c3888-6285-45d0-bd76-60a9ac2d738c">TP103031008</AssetId>
    <TPClientViewer xmlns="905c3888-6285-45d0-bd76-60a9ac2d738c" xsi:nil="true"/>
    <DSATActionTaken xmlns="905c3888-6285-45d0-bd76-60a9ac2d738c" xsi:nil="true"/>
    <APEditor xmlns="905c3888-6285-45d0-bd76-60a9ac2d738c">
      <UserInfo>
        <DisplayName/>
        <AccountId xsi:nil="true"/>
        <AccountType/>
      </UserInfo>
    </APEditor>
    <TPInstallLocation xmlns="905c3888-6285-45d0-bd76-60a9ac2d738c" xsi:nil="true"/>
    <OOCacheId xmlns="905c3888-6285-45d0-bd76-60a9ac2d738c" xsi:nil="true"/>
    <IsDeleted xmlns="905c3888-6285-45d0-bd76-60a9ac2d738c">false</IsDeleted>
    <PublishTargets xmlns="905c3888-6285-45d0-bd76-60a9ac2d738c">OfficeOnlineVNext</PublishTargets>
    <ApprovalLog xmlns="905c3888-6285-45d0-bd76-60a9ac2d738c" xsi:nil="true"/>
    <BugNumber xmlns="905c3888-6285-45d0-bd76-60a9ac2d738c" xsi:nil="true"/>
    <CrawlForDependencies xmlns="905c3888-6285-45d0-bd76-60a9ac2d738c">false</CrawlForDependencies>
    <InternalTagsTaxHTField0 xmlns="905c3888-6285-45d0-bd76-60a9ac2d738c">
      <Terms xmlns="http://schemas.microsoft.com/office/infopath/2007/PartnerControls"/>
    </InternalTagsTaxHTField0>
    <LastHandOff xmlns="905c3888-6285-45d0-bd76-60a9ac2d738c" xsi:nil="true"/>
    <Milestone xmlns="905c3888-6285-45d0-bd76-60a9ac2d738c" xsi:nil="true"/>
    <OriginalRelease xmlns="905c3888-6285-45d0-bd76-60a9ac2d738c">15</OriginalRelease>
    <RecommendationsModifier xmlns="905c3888-6285-45d0-bd76-60a9ac2d738c" xsi:nil="true"/>
    <ScenarioTagsTaxHTField0 xmlns="905c3888-6285-45d0-bd76-60a9ac2d738c">
      <Terms xmlns="http://schemas.microsoft.com/office/infopath/2007/PartnerControls"/>
    </ScenarioTagsTaxHTField0>
    <UANotes xmlns="905c3888-6285-45d0-bd76-60a9ac2d738c" xsi:nil="true"/>
    <Description0 xmlns="a0b64b53-fba7-43ca-b952-90e5e74773dd" xsi:nil="true"/>
    <Component0 xmlns="a0b64b53-fba7-43ca-b952-90e5e74773d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BF7C2C60-3AE0-43B7-AB11-E9B0C1B7FC4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05c3888-6285-45d0-bd76-60a9ac2d738c"/>
    <ds:schemaRef ds:uri="a0b64b53-fba7-43ca-b952-90e5e74773d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E06DFFC-AD8B-4DA7-8DE4-4AB61506ABCD}">
  <ds:schemaRefs>
    <ds:schemaRef ds:uri="http://schemas.microsoft.com/office/2006/metadata/properties"/>
    <ds:schemaRef ds:uri="http://schemas.microsoft.com/office/infopath/2007/PartnerControls"/>
    <ds:schemaRef ds:uri="905c3888-6285-45d0-bd76-60a9ac2d738c"/>
    <ds:schemaRef ds:uri="a0b64b53-fba7-43ca-b952-90e5e74773dd"/>
  </ds:schemaRefs>
</ds:datastoreItem>
</file>

<file path=customXml/itemProps3.xml><?xml version="1.0" encoding="utf-8"?>
<ds:datastoreItem xmlns:ds="http://schemas.openxmlformats.org/officeDocument/2006/customXml" ds:itemID="{839827B5-A90F-45DE-9A48-E01BF3AFCC9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2082</Words>
  <Application>Microsoft Macintosh PowerPoint</Application>
  <PresentationFormat>宽屏</PresentationFormat>
  <Paragraphs>305</Paragraphs>
  <Slides>37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7" baseType="lpstr">
      <vt:lpstr>Calibri</vt:lpstr>
      <vt:lpstr>Century Schoolbook</vt:lpstr>
      <vt:lpstr>Microsoft YaHei</vt:lpstr>
      <vt:lpstr>Microsoft YaHei UI</vt:lpstr>
      <vt:lpstr>Wingdings</vt:lpstr>
      <vt:lpstr>方正兰亭细黑_GBK_M</vt:lpstr>
      <vt:lpstr>宋体</vt:lpstr>
      <vt:lpstr>微软雅黑</vt:lpstr>
      <vt:lpstr>Arial</vt:lpstr>
      <vt:lpstr>CITY SKETCH 16X9</vt:lpstr>
      <vt:lpstr>PowerPoint 演示文稿</vt:lpstr>
      <vt:lpstr>《人类简史：从动物到上帝》</vt:lpstr>
      <vt:lpstr>《人类简史：从动物到上帝》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2012-07-13T15:00:01Z</dcterms:created>
  <dcterms:modified xsi:type="dcterms:W3CDTF">2019-01-26T03:59:32Z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0x0101008D8B3457135D67479991424C624CBB4704002439B9162B2E88498A324BEFF3815221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HiddenCategoryTags">
    <vt:lpwstr/>
  </property>
  <property fmtid="{D5CDD505-2E9C-101B-9397-08002B2CF9AE}" pid="9" name="CategoryTags">
    <vt:lpwstr/>
  </property>
  <property fmtid="{D5CDD505-2E9C-101B-9397-08002B2CF9AE}" pid="10" name="LocMarketGroupTiers">
    <vt:lpwstr/>
  </property>
  <property fmtid="{D5CDD505-2E9C-101B-9397-08002B2CF9AE}" pid="11" name="CategoryTagsTaxHTField0">
    <vt:lpwstr/>
  </property>
  <property fmtid="{D5CDD505-2E9C-101B-9397-08002B2CF9AE}" pid="12" name="HiddenCategoryTagsTaxHTField0">
    <vt:lpwstr/>
  </property>
</Properties>
</file>